
<file path=[Content_Types].xml><?xml version="1.0" encoding="utf-8"?>
<Types xmlns="http://schemas.openxmlformats.org/package/2006/content-types">
  <Default Extension="xml" ContentType="application/xml"/>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6" r:id="rId1"/>
    <p:sldMasterId id="2147483657" r:id="rId2"/>
  </p:sldMasterIdLst>
  <p:notesMasterIdLst>
    <p:notesMasterId r:id="rId14"/>
  </p:notesMasterIdLst>
  <p:handoutMasterIdLst>
    <p:handoutMasterId r:id="rId15"/>
  </p:handoutMasterIdLst>
  <p:sldIdLst>
    <p:sldId id="256" r:id="rId3"/>
    <p:sldId id="348" r:id="rId4"/>
    <p:sldId id="349" r:id="rId5"/>
    <p:sldId id="350" r:id="rId6"/>
    <p:sldId id="351" r:id="rId7"/>
    <p:sldId id="352" r:id="rId8"/>
    <p:sldId id="353" r:id="rId9"/>
    <p:sldId id="354" r:id="rId10"/>
    <p:sldId id="355" r:id="rId11"/>
    <p:sldId id="356" r:id="rId12"/>
    <p:sldId id="357" r:id="rId1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qiyah Patel" initials="RP" lastIdx="8"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2345EC7-F32F-4E4E-A014-57017BCFB4CF}">
  <a:tblStyle styleId="{82345EC7-F32F-4E4E-A014-57017BCFB4CF}" styleName="Table_0">
    <a:wholeTbl>
      <a:tcTxStyle>
        <a:font>
          <a:latin typeface="Arial"/>
          <a:ea typeface="Arial"/>
          <a:cs typeface="Arial"/>
        </a:font>
        <a:srgbClr val="000000"/>
      </a:tcTxStyle>
      <a:tcStyle>
        <a:tcBdr>
          <a:left>
            <a:ln w="9525" cap="flat" cmpd="sng">
              <a:solidFill>
                <a:srgbClr val="9E9E9E"/>
              </a:solidFill>
              <a:prstDash val="solid"/>
              <a:round/>
              <a:headEnd type="none" w="med" len="med"/>
              <a:tailEnd type="none" w="med" len="med"/>
            </a:ln>
          </a:left>
          <a:right>
            <a:ln w="9525" cap="flat" cmpd="sng">
              <a:solidFill>
                <a:srgbClr val="9E9E9E"/>
              </a:solidFill>
              <a:prstDash val="solid"/>
              <a:round/>
              <a:headEnd type="none" w="med" len="med"/>
              <a:tailEnd type="none" w="med" len="med"/>
            </a:ln>
          </a:right>
          <a:top>
            <a:ln w="9525" cap="flat" cmpd="sng">
              <a:solidFill>
                <a:srgbClr val="9E9E9E"/>
              </a:solidFill>
              <a:prstDash val="solid"/>
              <a:round/>
              <a:headEnd type="none" w="med" len="med"/>
              <a:tailEnd type="none" w="med" len="med"/>
            </a:ln>
          </a:top>
          <a:bottom>
            <a:ln w="9525" cap="flat" cmpd="sng">
              <a:solidFill>
                <a:srgbClr val="9E9E9E"/>
              </a:solidFill>
              <a:prstDash val="solid"/>
              <a:round/>
              <a:headEnd type="none" w="med" len="med"/>
              <a:tailEnd type="none" w="med" len="med"/>
            </a:ln>
          </a:bottom>
          <a:insideH>
            <a:ln w="9525" cap="flat" cmpd="sng">
              <a:solidFill>
                <a:srgbClr val="9E9E9E"/>
              </a:solidFill>
              <a:prstDash val="solid"/>
              <a:round/>
              <a:headEnd type="none" w="med" len="med"/>
              <a:tailEnd type="none" w="med" len="med"/>
            </a:ln>
          </a:insideH>
          <a:insideV>
            <a:ln w="9525" cap="flat" cmpd="sng">
              <a:solidFill>
                <a:srgbClr val="9E9E9E"/>
              </a:solidFill>
              <a:prstDash val="solid"/>
              <a:round/>
              <a:headEnd type="none" w="med" len="med"/>
              <a:tailEnd type="none" w="med" len="med"/>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46CEF58C-BFBF-4BC6-9215-FD3EFBF3C57B}"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862" autoAdjust="0"/>
    <p:restoredTop sz="96266" autoAdjust="0"/>
  </p:normalViewPr>
  <p:slideViewPr>
    <p:cSldViewPr snapToGrid="0">
      <p:cViewPr>
        <p:scale>
          <a:sx n="65" d="100"/>
          <a:sy n="65" d="100"/>
        </p:scale>
        <p:origin x="2848" y="14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commentAuthors" Target="commentAuthors.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C62801-687C-204C-89D1-96FA6884C5CD}" type="datetimeFigureOut">
              <a:rPr lang="en-US" smtClean="0"/>
              <a:t>10/17/17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A11CC3-7EFB-524E-A69B-595D04F34C61}" type="slidenum">
              <a:rPr lang="en-US" smtClean="0"/>
              <a:t>‹#›</a:t>
            </a:fld>
            <a:endParaRPr lang="en-US"/>
          </a:p>
        </p:txBody>
      </p:sp>
    </p:spTree>
    <p:extLst>
      <p:ext uri="{BB962C8B-B14F-4D97-AF65-F5344CB8AC3E}">
        <p14:creationId xmlns:p14="http://schemas.microsoft.com/office/powerpoint/2010/main" val="954712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8788"/>
          </a:xfrm>
          <a:prstGeom prst="rect">
            <a:avLst/>
          </a:prstGeom>
          <a:noFill/>
          <a:ln>
            <a:noFill/>
          </a:ln>
        </p:spPr>
        <p:txBody>
          <a:bodyPr wrap="square"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8788"/>
          </a:xfrm>
          <a:prstGeom prst="rect">
            <a:avLst/>
          </a:prstGeom>
          <a:noFill/>
          <a:ln>
            <a:noFill/>
          </a:ln>
        </p:spPr>
        <p:txBody>
          <a:bodyPr wrap="square"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685800" y="1143000"/>
            <a:ext cx="5486399" cy="3086099"/>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400550"/>
            <a:ext cx="5486399" cy="3600450"/>
          </a:xfrm>
          <a:prstGeom prst="rect">
            <a:avLst/>
          </a:prstGeom>
          <a:noFill/>
          <a:ln>
            <a:noFill/>
          </a:ln>
        </p:spPr>
        <p:txBody>
          <a:bodyPr wrap="square" lIns="91425" tIns="91425" rIns="91425" bIns="91425" anchor="t" anchorCtr="0"/>
          <a:lstStyle>
            <a:lvl1pPr marL="0" marR="0" lvl="0" indent="0" algn="l" rtl="0">
              <a:spcBef>
                <a:spcPts val="0"/>
              </a:spcBef>
              <a:buChar char="●"/>
              <a:defRPr sz="1200" b="0" i="0" u="none" strike="noStrike" cap="none">
                <a:solidFill>
                  <a:schemeClr val="dk1"/>
                </a:solidFill>
                <a:latin typeface="Calibri"/>
                <a:ea typeface="Calibri"/>
                <a:cs typeface="Calibri"/>
                <a:sym typeface="Calibri"/>
              </a:defRPr>
            </a:lvl1pPr>
            <a:lvl2pPr marL="457200" marR="0" lvl="1" indent="0" algn="l" rtl="0">
              <a:spcBef>
                <a:spcPts val="0"/>
              </a:spcBef>
              <a:buChar char="○"/>
              <a:defRPr sz="1200" b="0" i="0" u="none" strike="noStrike" cap="none">
                <a:solidFill>
                  <a:schemeClr val="dk1"/>
                </a:solidFill>
                <a:latin typeface="Calibri"/>
                <a:ea typeface="Calibri"/>
                <a:cs typeface="Calibri"/>
                <a:sym typeface="Calibri"/>
              </a:defRPr>
            </a:lvl2pPr>
            <a:lvl3pPr marL="914400" marR="0" lvl="2" indent="0" algn="l" rtl="0">
              <a:spcBef>
                <a:spcPts val="0"/>
              </a:spcBef>
              <a:buChar char="■"/>
              <a:defRPr sz="1200" b="0" i="0" u="none" strike="noStrike" cap="none">
                <a:solidFill>
                  <a:schemeClr val="dk1"/>
                </a:solidFill>
                <a:latin typeface="Calibri"/>
                <a:ea typeface="Calibri"/>
                <a:cs typeface="Calibri"/>
                <a:sym typeface="Calibri"/>
              </a:defRPr>
            </a:lvl3pPr>
            <a:lvl4pPr marL="1371600" marR="0" lvl="3" indent="0" algn="l" rtl="0">
              <a:spcBef>
                <a:spcPts val="0"/>
              </a:spcBef>
              <a:buChar char="●"/>
              <a:defRPr sz="1200" b="0" i="0" u="none" strike="noStrike" cap="none">
                <a:solidFill>
                  <a:schemeClr val="dk1"/>
                </a:solidFill>
                <a:latin typeface="Calibri"/>
                <a:ea typeface="Calibri"/>
                <a:cs typeface="Calibri"/>
                <a:sym typeface="Calibri"/>
              </a:defRPr>
            </a:lvl4pPr>
            <a:lvl5pPr marL="1828800" marR="0" lvl="4" indent="0" algn="l" rtl="0">
              <a:spcBef>
                <a:spcPts val="0"/>
              </a:spcBef>
              <a:buChar char="○"/>
              <a:defRPr sz="1200" b="0" i="0" u="none" strike="noStrike" cap="none">
                <a:solidFill>
                  <a:schemeClr val="dk1"/>
                </a:solidFill>
                <a:latin typeface="Calibri"/>
                <a:ea typeface="Calibri"/>
                <a:cs typeface="Calibri"/>
                <a:sym typeface="Calibri"/>
              </a:defRPr>
            </a:lvl5pPr>
            <a:lvl6pPr marL="2286000" marR="0" lvl="5" indent="0" algn="l" rtl="0">
              <a:spcBef>
                <a:spcPts val="0"/>
              </a:spcBef>
              <a:buChar char="■"/>
              <a:defRPr sz="1200" b="0" i="0" u="none" strike="noStrike" cap="none">
                <a:solidFill>
                  <a:schemeClr val="dk1"/>
                </a:solidFill>
                <a:latin typeface="Calibri"/>
                <a:ea typeface="Calibri"/>
                <a:cs typeface="Calibri"/>
                <a:sym typeface="Calibri"/>
              </a:defRPr>
            </a:lvl6pPr>
            <a:lvl7pPr marL="2743200" marR="0" lvl="6" indent="0" algn="l" rtl="0">
              <a:spcBef>
                <a:spcPts val="0"/>
              </a:spcBef>
              <a:buChar char="●"/>
              <a:defRPr sz="1200" b="0" i="0" u="none" strike="noStrike" cap="none">
                <a:solidFill>
                  <a:schemeClr val="dk1"/>
                </a:solidFill>
                <a:latin typeface="Calibri"/>
                <a:ea typeface="Calibri"/>
                <a:cs typeface="Calibri"/>
                <a:sym typeface="Calibri"/>
              </a:defRPr>
            </a:lvl7pPr>
            <a:lvl8pPr marL="3200400" marR="0" lvl="7" indent="0" algn="l" rtl="0">
              <a:spcBef>
                <a:spcPts val="0"/>
              </a:spcBef>
              <a:buChar char="○"/>
              <a:defRPr sz="1200" b="0" i="0" u="none" strike="noStrike" cap="none">
                <a:solidFill>
                  <a:schemeClr val="dk1"/>
                </a:solidFill>
                <a:latin typeface="Calibri"/>
                <a:ea typeface="Calibri"/>
                <a:cs typeface="Calibri"/>
                <a:sym typeface="Calibri"/>
              </a:defRPr>
            </a:lvl8pPr>
            <a:lvl9pPr marL="3657600" marR="0" lvl="8" indent="0" algn="l" rtl="0">
              <a:spcBef>
                <a:spcPts val="0"/>
              </a:spcBef>
              <a:buChar char="■"/>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8786"/>
          </a:xfrm>
          <a:prstGeom prst="rect">
            <a:avLst/>
          </a:prstGeom>
          <a:noFill/>
          <a:ln>
            <a:noFill/>
          </a:ln>
        </p:spPr>
        <p:txBody>
          <a:bodyPr wrap="square"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8786"/>
          </a:xfrm>
          <a:prstGeom prst="rect">
            <a:avLst/>
          </a:prstGeom>
          <a:noFill/>
          <a:ln>
            <a:noFill/>
          </a:ln>
        </p:spPr>
        <p:txBody>
          <a:bodyPr wrap="square" lIns="91425" tIns="45700" rIns="91425" bIns="45700" anchor="b" anchorCtr="0">
            <a:noAutofit/>
          </a:bodyPr>
          <a:lstStyle/>
          <a:p>
            <a:pPr marL="0" marR="0" lvl="0" indent="0" algn="r" rtl="0">
              <a:spcBef>
                <a:spcPts val="0"/>
              </a:spcBef>
              <a:buSzPct val="25000"/>
              <a:buNone/>
            </a:pPr>
            <a:fld id="{00000000-1234-1234-1234-123412341234}" type="slidenum">
              <a:rPr lang="en-AU" sz="1200" b="0" i="0" u="none" strike="noStrike" cap="none">
                <a:solidFill>
                  <a:schemeClr val="dk1"/>
                </a:solidFill>
                <a:latin typeface="Calibri"/>
                <a:ea typeface="Calibri"/>
                <a:cs typeface="Calibri"/>
                <a:sym typeface="Calibri"/>
              </a:rPr>
              <a:t>‹#›</a:t>
            </a:fld>
            <a:endParaRPr lang="en-AU"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08521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Shape 52"/>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53" name="Shape 53"/>
          <p:cNvSpPr txBox="1">
            <a:spLocks noGrp="1"/>
          </p:cNvSpPr>
          <p:nvPr>
            <p:ph type="body" idx="1"/>
          </p:nvPr>
        </p:nvSpPr>
        <p:spPr>
          <a:xfrm>
            <a:off x="685800" y="4400550"/>
            <a:ext cx="5486399" cy="3600450"/>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54" name="Shape 54"/>
          <p:cNvSpPr txBox="1">
            <a:spLocks noGrp="1"/>
          </p:cNvSpPr>
          <p:nvPr>
            <p:ph type="sldNum" idx="12"/>
          </p:nvPr>
        </p:nvSpPr>
        <p:spPr>
          <a:xfrm>
            <a:off x="3884612" y="8685213"/>
            <a:ext cx="2971799" cy="458786"/>
          </a:xfrm>
          <a:prstGeom prst="rect">
            <a:avLst/>
          </a:prstGeom>
          <a:noFill/>
          <a:ln>
            <a:noFill/>
          </a:ln>
        </p:spPr>
        <p:txBody>
          <a:bodyPr wrap="square" lIns="91425" tIns="45700" rIns="91425" bIns="45700" anchor="b" anchorCtr="0">
            <a:noAutofit/>
          </a:bodyPr>
          <a:lstStyle/>
          <a:p>
            <a:pPr marL="0" marR="0" lvl="0" indent="0" algn="r" rtl="0">
              <a:spcBef>
                <a:spcPts val="0"/>
              </a:spcBef>
              <a:buSzPct val="25000"/>
              <a:buNone/>
            </a:pPr>
            <a:fld id="{00000000-1234-1234-1234-123412341234}" type="slidenum">
              <a:rPr lang="en-AU" sz="1200" b="0" i="0" u="none" strike="noStrike" cap="none">
                <a:solidFill>
                  <a:srgbClr val="000000"/>
                </a:solidFill>
                <a:latin typeface="Calibri"/>
                <a:ea typeface="Calibri"/>
                <a:cs typeface="Calibri"/>
                <a:sym typeface="Calibri"/>
              </a:rPr>
              <a:t>1</a:t>
            </a:fld>
            <a:endParaRPr lang="en-AU"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8930280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Shape 4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417" name="Shape 417"/>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418" name="Shape 418"/>
          <p:cNvSpPr txBox="1">
            <a:spLocks noGrp="1"/>
          </p:cNvSpPr>
          <p:nvPr>
            <p:ph type="sldNum" idx="12"/>
          </p:nvPr>
        </p:nvSpPr>
        <p:spPr>
          <a:xfrm>
            <a:off x="3884612" y="8685213"/>
            <a:ext cx="2971799" cy="457200"/>
          </a:xfrm>
          <a:prstGeom prst="rect">
            <a:avLst/>
          </a:prstGeom>
          <a:noFill/>
          <a:ln>
            <a:noFill/>
          </a:ln>
        </p:spPr>
        <p:txBody>
          <a:bodyPr wrap="square" lIns="91425" tIns="45700" rIns="91425" bIns="45700" anchor="b" anchorCtr="0">
            <a:noAutofit/>
          </a:bodyPr>
          <a:lstStyle/>
          <a:p>
            <a:pPr algn="r">
              <a:buClr>
                <a:srgbClr val="000000"/>
              </a:buClr>
              <a:buSzPct val="25000"/>
              <a:buFont typeface="Arial"/>
              <a:buNone/>
            </a:pPr>
            <a:fld id="{00000000-1234-1234-1234-123412341234}" type="slidenum">
              <a:rPr lang="en-AU" sz="1200">
                <a:latin typeface="Calibri"/>
                <a:ea typeface="Calibri"/>
                <a:cs typeface="Calibri"/>
                <a:sym typeface="Calibri"/>
              </a:rPr>
              <a:pPr algn="r">
                <a:buClr>
                  <a:srgbClr val="000000"/>
                </a:buClr>
                <a:buSzPct val="25000"/>
                <a:buFont typeface="Arial"/>
                <a:buNone/>
              </a:pPr>
              <a:t>10</a:t>
            </a:fld>
            <a:endParaRPr lang="en-AU" sz="1200">
              <a:latin typeface="Calibri"/>
              <a:ea typeface="Calibri"/>
              <a:cs typeface="Calibri"/>
              <a:sym typeface="Calibri"/>
            </a:endParaRPr>
          </a:p>
        </p:txBody>
      </p:sp>
    </p:spTree>
    <p:extLst>
      <p:ext uri="{BB962C8B-B14F-4D97-AF65-F5344CB8AC3E}">
        <p14:creationId xmlns:p14="http://schemas.microsoft.com/office/powerpoint/2010/main" val="113135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Shape 52"/>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53" name="Shape 53"/>
          <p:cNvSpPr txBox="1">
            <a:spLocks noGrp="1"/>
          </p:cNvSpPr>
          <p:nvPr>
            <p:ph type="body" idx="1"/>
          </p:nvPr>
        </p:nvSpPr>
        <p:spPr>
          <a:xfrm>
            <a:off x="685800" y="4400550"/>
            <a:ext cx="5486399" cy="3600450"/>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54" name="Shape 54"/>
          <p:cNvSpPr txBox="1">
            <a:spLocks noGrp="1"/>
          </p:cNvSpPr>
          <p:nvPr>
            <p:ph type="sldNum" idx="12"/>
          </p:nvPr>
        </p:nvSpPr>
        <p:spPr>
          <a:xfrm>
            <a:off x="3884612" y="8685213"/>
            <a:ext cx="2971799" cy="458786"/>
          </a:xfrm>
          <a:prstGeom prst="rect">
            <a:avLst/>
          </a:prstGeom>
          <a:noFill/>
          <a:ln>
            <a:noFill/>
          </a:ln>
        </p:spPr>
        <p:txBody>
          <a:bodyPr wrap="square" lIns="91425" tIns="45700" rIns="91425" bIns="45700" anchor="b" anchorCtr="0">
            <a:noAutofit/>
          </a:bodyPr>
          <a:lstStyle/>
          <a:p>
            <a:pPr algn="r">
              <a:buSzPct val="25000"/>
            </a:pPr>
            <a:fld id="{00000000-1234-1234-1234-123412341234}" type="slidenum">
              <a:rPr lang="en-AU" sz="1200">
                <a:latin typeface="Calibri"/>
                <a:ea typeface="Calibri"/>
                <a:cs typeface="Calibri"/>
                <a:sym typeface="Calibri"/>
              </a:rPr>
              <a:pPr algn="r">
                <a:buSzPct val="25000"/>
              </a:pPr>
              <a:t>11</a:t>
            </a:fld>
            <a:endParaRPr lang="en-AU" sz="1200">
              <a:latin typeface="Calibri"/>
              <a:ea typeface="Calibri"/>
              <a:cs typeface="Calibri"/>
              <a:sym typeface="Calibri"/>
            </a:endParaRPr>
          </a:p>
        </p:txBody>
      </p:sp>
    </p:spTree>
    <p:extLst>
      <p:ext uri="{BB962C8B-B14F-4D97-AF65-F5344CB8AC3E}">
        <p14:creationId xmlns:p14="http://schemas.microsoft.com/office/powerpoint/2010/main" val="15777073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Shape 3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46" name="Shape 346"/>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SzPct val="25000"/>
              <a:buFont typeface="Calibri"/>
              <a:buNone/>
            </a:pPr>
            <a:endParaRPr sz="1000" b="0" i="0" u="none" strike="noStrike" cap="none">
              <a:solidFill>
                <a:srgbClr val="777777"/>
              </a:solidFill>
              <a:highlight>
                <a:srgbClr val="FFFFFF"/>
              </a:highlight>
              <a:latin typeface="Arial"/>
              <a:ea typeface="Arial"/>
              <a:cs typeface="Arial"/>
              <a:sym typeface="Arial"/>
            </a:endParaRPr>
          </a:p>
        </p:txBody>
      </p:sp>
      <p:sp>
        <p:nvSpPr>
          <p:cNvPr id="347" name="Shape 347"/>
          <p:cNvSpPr txBox="1">
            <a:spLocks noGrp="1"/>
          </p:cNvSpPr>
          <p:nvPr>
            <p:ph type="sldNum" idx="12"/>
          </p:nvPr>
        </p:nvSpPr>
        <p:spPr>
          <a:xfrm>
            <a:off x="3884612" y="8685213"/>
            <a:ext cx="2971799" cy="457200"/>
          </a:xfrm>
          <a:prstGeom prst="rect">
            <a:avLst/>
          </a:prstGeom>
          <a:noFill/>
          <a:ln>
            <a:noFill/>
          </a:ln>
        </p:spPr>
        <p:txBody>
          <a:bodyPr wrap="square" lIns="91425" tIns="45700" rIns="91425" bIns="45700" anchor="b" anchorCtr="0">
            <a:noAutofit/>
          </a:bodyPr>
          <a:lstStyle/>
          <a:p>
            <a:pPr algn="r">
              <a:buClr>
                <a:srgbClr val="000000"/>
              </a:buClr>
              <a:buSzPct val="25000"/>
              <a:buFont typeface="Arial"/>
              <a:buNone/>
            </a:pPr>
            <a:fld id="{00000000-1234-1234-1234-123412341234}" type="slidenum">
              <a:rPr lang="en-AU" sz="1200">
                <a:latin typeface="Calibri"/>
                <a:ea typeface="Calibri"/>
                <a:cs typeface="Calibri"/>
                <a:sym typeface="Calibri"/>
              </a:rPr>
              <a:pPr algn="r">
                <a:buClr>
                  <a:srgbClr val="000000"/>
                </a:buClr>
                <a:buSzPct val="25000"/>
                <a:buFont typeface="Arial"/>
                <a:buNone/>
              </a:pPr>
              <a:t>2</a:t>
            </a:fld>
            <a:endParaRPr lang="en-AU" sz="1200">
              <a:latin typeface="Calibri"/>
              <a:ea typeface="Calibri"/>
              <a:cs typeface="Calibri"/>
              <a:sym typeface="Calibri"/>
            </a:endParaRPr>
          </a:p>
        </p:txBody>
      </p:sp>
    </p:spTree>
    <p:extLst>
      <p:ext uri="{BB962C8B-B14F-4D97-AF65-F5344CB8AC3E}">
        <p14:creationId xmlns:p14="http://schemas.microsoft.com/office/powerpoint/2010/main" val="18103098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Shape 3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54" name="Shape 354"/>
          <p:cNvSpPr txBox="1">
            <a:spLocks noGrp="1"/>
          </p:cNvSpPr>
          <p:nvPr>
            <p:ph type="body" idx="1"/>
          </p:nvPr>
        </p:nvSpPr>
        <p:spPr>
          <a:xfrm>
            <a:off x="685800" y="4343400"/>
            <a:ext cx="5486399" cy="4114800"/>
          </a:xfrm>
          <a:prstGeom prst="rect">
            <a:avLst/>
          </a:prstGeom>
          <a:noFill/>
          <a:ln>
            <a:noFill/>
          </a:ln>
        </p:spPr>
        <p:txBody>
          <a:bodyPr wrap="square" lIns="91425" tIns="45700" rIns="91425" bIns="45700"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355" name="Shape 355"/>
          <p:cNvSpPr txBox="1">
            <a:spLocks noGrp="1"/>
          </p:cNvSpPr>
          <p:nvPr>
            <p:ph type="sldNum" idx="12"/>
          </p:nvPr>
        </p:nvSpPr>
        <p:spPr>
          <a:xfrm>
            <a:off x="3884612" y="8685213"/>
            <a:ext cx="2971799" cy="457200"/>
          </a:xfrm>
          <a:prstGeom prst="rect">
            <a:avLst/>
          </a:prstGeom>
          <a:noFill/>
          <a:ln>
            <a:noFill/>
          </a:ln>
        </p:spPr>
        <p:txBody>
          <a:bodyPr wrap="square" lIns="91425" tIns="45700" rIns="91425" bIns="45700" anchor="b" anchorCtr="0">
            <a:noAutofit/>
          </a:bodyPr>
          <a:lstStyle/>
          <a:p>
            <a:pPr algn="r">
              <a:buClr>
                <a:srgbClr val="000000"/>
              </a:buClr>
              <a:buSzPct val="25000"/>
              <a:buFont typeface="Calibri"/>
              <a:buNone/>
            </a:pPr>
            <a:fld id="{00000000-1234-1234-1234-123412341234}" type="slidenum">
              <a:rPr lang="en-AU" sz="1200">
                <a:latin typeface="Calibri"/>
                <a:ea typeface="Calibri"/>
                <a:cs typeface="Calibri"/>
                <a:sym typeface="Calibri"/>
              </a:rPr>
              <a:pPr algn="r">
                <a:buClr>
                  <a:srgbClr val="000000"/>
                </a:buClr>
                <a:buSzPct val="25000"/>
                <a:buFont typeface="Calibri"/>
                <a:buNone/>
              </a:pPr>
              <a:t>3</a:t>
            </a:fld>
            <a:endParaRPr lang="en-AU" sz="1200">
              <a:latin typeface="Calibri"/>
              <a:ea typeface="Calibri"/>
              <a:cs typeface="Calibri"/>
              <a:sym typeface="Calibri"/>
            </a:endParaRPr>
          </a:p>
        </p:txBody>
      </p:sp>
    </p:spTree>
    <p:extLst>
      <p:ext uri="{BB962C8B-B14F-4D97-AF65-F5344CB8AC3E}">
        <p14:creationId xmlns:p14="http://schemas.microsoft.com/office/powerpoint/2010/main" val="733851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Shape 3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62" name="Shape 362"/>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363" name="Shape 363"/>
          <p:cNvSpPr txBox="1">
            <a:spLocks noGrp="1"/>
          </p:cNvSpPr>
          <p:nvPr>
            <p:ph type="sldNum" idx="12"/>
          </p:nvPr>
        </p:nvSpPr>
        <p:spPr>
          <a:xfrm>
            <a:off x="3884612" y="8685213"/>
            <a:ext cx="2971799" cy="457200"/>
          </a:xfrm>
          <a:prstGeom prst="rect">
            <a:avLst/>
          </a:prstGeom>
          <a:noFill/>
          <a:ln>
            <a:noFill/>
          </a:ln>
        </p:spPr>
        <p:txBody>
          <a:bodyPr wrap="square" lIns="91425" tIns="45700" rIns="91425" bIns="45700" anchor="b" anchorCtr="0">
            <a:noAutofit/>
          </a:bodyPr>
          <a:lstStyle/>
          <a:p>
            <a:pPr algn="r">
              <a:buClr>
                <a:srgbClr val="000000"/>
              </a:buClr>
              <a:buSzPct val="25000"/>
              <a:buFont typeface="Arial"/>
              <a:buNone/>
            </a:pPr>
            <a:fld id="{00000000-1234-1234-1234-123412341234}" type="slidenum">
              <a:rPr lang="en-AU" sz="1200">
                <a:latin typeface="Calibri"/>
                <a:ea typeface="Calibri"/>
                <a:cs typeface="Calibri"/>
                <a:sym typeface="Calibri"/>
              </a:rPr>
              <a:pPr algn="r">
                <a:buClr>
                  <a:srgbClr val="000000"/>
                </a:buClr>
                <a:buSzPct val="25000"/>
                <a:buFont typeface="Arial"/>
                <a:buNone/>
              </a:pPr>
              <a:t>4</a:t>
            </a:fld>
            <a:endParaRPr lang="en-AU" sz="1200">
              <a:latin typeface="Calibri"/>
              <a:ea typeface="Calibri"/>
              <a:cs typeface="Calibri"/>
              <a:sym typeface="Calibri"/>
            </a:endParaRPr>
          </a:p>
        </p:txBody>
      </p:sp>
    </p:spTree>
    <p:extLst>
      <p:ext uri="{BB962C8B-B14F-4D97-AF65-F5344CB8AC3E}">
        <p14:creationId xmlns:p14="http://schemas.microsoft.com/office/powerpoint/2010/main" val="24898543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Shape 3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70" name="Shape 370"/>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371" name="Shape 371"/>
          <p:cNvSpPr txBox="1">
            <a:spLocks noGrp="1"/>
          </p:cNvSpPr>
          <p:nvPr>
            <p:ph type="sldNum" idx="12"/>
          </p:nvPr>
        </p:nvSpPr>
        <p:spPr>
          <a:xfrm>
            <a:off x="3884612" y="8685213"/>
            <a:ext cx="2971799" cy="457200"/>
          </a:xfrm>
          <a:prstGeom prst="rect">
            <a:avLst/>
          </a:prstGeom>
          <a:noFill/>
          <a:ln>
            <a:noFill/>
          </a:ln>
        </p:spPr>
        <p:txBody>
          <a:bodyPr wrap="square" lIns="91425" tIns="45700" rIns="91425" bIns="45700" anchor="b" anchorCtr="0">
            <a:noAutofit/>
          </a:bodyPr>
          <a:lstStyle/>
          <a:p>
            <a:pPr algn="r">
              <a:buClr>
                <a:srgbClr val="000000"/>
              </a:buClr>
              <a:buSzPct val="25000"/>
              <a:buFont typeface="Arial"/>
              <a:buNone/>
            </a:pPr>
            <a:fld id="{00000000-1234-1234-1234-123412341234}" type="slidenum">
              <a:rPr lang="en-AU" sz="1200">
                <a:latin typeface="Calibri"/>
                <a:ea typeface="Calibri"/>
                <a:cs typeface="Calibri"/>
                <a:sym typeface="Calibri"/>
              </a:rPr>
              <a:pPr algn="r">
                <a:buClr>
                  <a:srgbClr val="000000"/>
                </a:buClr>
                <a:buSzPct val="25000"/>
                <a:buFont typeface="Arial"/>
                <a:buNone/>
              </a:pPr>
              <a:t>5</a:t>
            </a:fld>
            <a:endParaRPr lang="en-AU" sz="1200">
              <a:latin typeface="Calibri"/>
              <a:ea typeface="Calibri"/>
              <a:cs typeface="Calibri"/>
              <a:sym typeface="Calibri"/>
            </a:endParaRPr>
          </a:p>
        </p:txBody>
      </p:sp>
    </p:spTree>
    <p:extLst>
      <p:ext uri="{BB962C8B-B14F-4D97-AF65-F5344CB8AC3E}">
        <p14:creationId xmlns:p14="http://schemas.microsoft.com/office/powerpoint/2010/main" val="1842526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Shape 3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82" name="Shape 382"/>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383" name="Shape 383"/>
          <p:cNvSpPr txBox="1">
            <a:spLocks noGrp="1"/>
          </p:cNvSpPr>
          <p:nvPr>
            <p:ph type="sldNum" idx="12"/>
          </p:nvPr>
        </p:nvSpPr>
        <p:spPr>
          <a:xfrm>
            <a:off x="3884612" y="8685213"/>
            <a:ext cx="2971799" cy="457200"/>
          </a:xfrm>
          <a:prstGeom prst="rect">
            <a:avLst/>
          </a:prstGeom>
          <a:noFill/>
          <a:ln>
            <a:noFill/>
          </a:ln>
        </p:spPr>
        <p:txBody>
          <a:bodyPr wrap="square" lIns="91425" tIns="45700" rIns="91425" bIns="45700" anchor="b" anchorCtr="0">
            <a:noAutofit/>
          </a:bodyPr>
          <a:lstStyle/>
          <a:p>
            <a:pPr algn="r">
              <a:buClr>
                <a:srgbClr val="000000"/>
              </a:buClr>
              <a:buSzPct val="25000"/>
              <a:buFont typeface="Arial"/>
              <a:buNone/>
            </a:pPr>
            <a:fld id="{00000000-1234-1234-1234-123412341234}" type="slidenum">
              <a:rPr lang="en-AU" sz="1200">
                <a:latin typeface="Calibri"/>
                <a:ea typeface="Calibri"/>
                <a:cs typeface="Calibri"/>
                <a:sym typeface="Calibri"/>
              </a:rPr>
              <a:pPr algn="r">
                <a:buClr>
                  <a:srgbClr val="000000"/>
                </a:buClr>
                <a:buSzPct val="25000"/>
                <a:buFont typeface="Arial"/>
                <a:buNone/>
              </a:pPr>
              <a:t>6</a:t>
            </a:fld>
            <a:endParaRPr lang="en-AU" sz="1200">
              <a:latin typeface="Calibri"/>
              <a:ea typeface="Calibri"/>
              <a:cs typeface="Calibri"/>
              <a:sym typeface="Calibri"/>
            </a:endParaRPr>
          </a:p>
        </p:txBody>
      </p:sp>
    </p:spTree>
    <p:extLst>
      <p:ext uri="{BB962C8B-B14F-4D97-AF65-F5344CB8AC3E}">
        <p14:creationId xmlns:p14="http://schemas.microsoft.com/office/powerpoint/2010/main" val="31050082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Shape 38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90" name="Shape 390"/>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391" name="Shape 391"/>
          <p:cNvSpPr txBox="1">
            <a:spLocks noGrp="1"/>
          </p:cNvSpPr>
          <p:nvPr>
            <p:ph type="sldNum" idx="12"/>
          </p:nvPr>
        </p:nvSpPr>
        <p:spPr>
          <a:xfrm>
            <a:off x="3884612" y="8685213"/>
            <a:ext cx="2971799" cy="457200"/>
          </a:xfrm>
          <a:prstGeom prst="rect">
            <a:avLst/>
          </a:prstGeom>
          <a:noFill/>
          <a:ln>
            <a:noFill/>
          </a:ln>
        </p:spPr>
        <p:txBody>
          <a:bodyPr wrap="square" lIns="91425" tIns="45700" rIns="91425" bIns="45700" anchor="b" anchorCtr="0">
            <a:noAutofit/>
          </a:bodyPr>
          <a:lstStyle/>
          <a:p>
            <a:pPr algn="r">
              <a:buClr>
                <a:srgbClr val="000000"/>
              </a:buClr>
              <a:buSzPct val="25000"/>
              <a:buFont typeface="Arial"/>
              <a:buNone/>
            </a:pPr>
            <a:fld id="{00000000-1234-1234-1234-123412341234}" type="slidenum">
              <a:rPr lang="en-AU" sz="1200">
                <a:latin typeface="Calibri"/>
                <a:ea typeface="Calibri"/>
                <a:cs typeface="Calibri"/>
                <a:sym typeface="Calibri"/>
              </a:rPr>
              <a:pPr algn="r">
                <a:buClr>
                  <a:srgbClr val="000000"/>
                </a:buClr>
                <a:buSzPct val="25000"/>
                <a:buFont typeface="Arial"/>
                <a:buNone/>
              </a:pPr>
              <a:t>7</a:t>
            </a:fld>
            <a:endParaRPr lang="en-AU" sz="1200">
              <a:latin typeface="Calibri"/>
              <a:ea typeface="Calibri"/>
              <a:cs typeface="Calibri"/>
              <a:sym typeface="Calibri"/>
            </a:endParaRPr>
          </a:p>
        </p:txBody>
      </p:sp>
    </p:spTree>
    <p:extLst>
      <p:ext uri="{BB962C8B-B14F-4D97-AF65-F5344CB8AC3E}">
        <p14:creationId xmlns:p14="http://schemas.microsoft.com/office/powerpoint/2010/main" val="3785278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9"/>
        <p:cNvGrpSpPr/>
        <p:nvPr/>
      </p:nvGrpSpPr>
      <p:grpSpPr>
        <a:xfrm>
          <a:off x="0" y="0"/>
          <a:ext cx="0" cy="0"/>
          <a:chOff x="0" y="0"/>
          <a:chExt cx="0" cy="0"/>
        </a:xfrm>
      </p:grpSpPr>
      <p:sp>
        <p:nvSpPr>
          <p:cNvPr id="400" name="Shape 40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401" name="Shape 401"/>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402" name="Shape 402"/>
          <p:cNvSpPr txBox="1">
            <a:spLocks noGrp="1"/>
          </p:cNvSpPr>
          <p:nvPr>
            <p:ph type="sldNum" idx="12"/>
          </p:nvPr>
        </p:nvSpPr>
        <p:spPr>
          <a:xfrm>
            <a:off x="3884612" y="8685213"/>
            <a:ext cx="2971799" cy="457200"/>
          </a:xfrm>
          <a:prstGeom prst="rect">
            <a:avLst/>
          </a:prstGeom>
          <a:noFill/>
          <a:ln>
            <a:noFill/>
          </a:ln>
        </p:spPr>
        <p:txBody>
          <a:bodyPr wrap="square" lIns="91425" tIns="45700" rIns="91425" bIns="45700" anchor="b" anchorCtr="0">
            <a:noAutofit/>
          </a:bodyPr>
          <a:lstStyle/>
          <a:p>
            <a:pPr algn="r">
              <a:buClr>
                <a:srgbClr val="000000"/>
              </a:buClr>
              <a:buSzPct val="25000"/>
              <a:buFont typeface="Arial"/>
              <a:buNone/>
            </a:pPr>
            <a:fld id="{00000000-1234-1234-1234-123412341234}" type="slidenum">
              <a:rPr lang="en-AU" sz="1200">
                <a:latin typeface="Calibri"/>
                <a:ea typeface="Calibri"/>
                <a:cs typeface="Calibri"/>
                <a:sym typeface="Calibri"/>
              </a:rPr>
              <a:pPr algn="r">
                <a:buClr>
                  <a:srgbClr val="000000"/>
                </a:buClr>
                <a:buSzPct val="25000"/>
                <a:buFont typeface="Arial"/>
                <a:buNone/>
              </a:pPr>
              <a:t>8</a:t>
            </a:fld>
            <a:endParaRPr lang="en-AU" sz="1200">
              <a:latin typeface="Calibri"/>
              <a:ea typeface="Calibri"/>
              <a:cs typeface="Calibri"/>
              <a:sym typeface="Calibri"/>
            </a:endParaRPr>
          </a:p>
        </p:txBody>
      </p:sp>
    </p:spTree>
    <p:extLst>
      <p:ext uri="{BB962C8B-B14F-4D97-AF65-F5344CB8AC3E}">
        <p14:creationId xmlns:p14="http://schemas.microsoft.com/office/powerpoint/2010/main" val="16239841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7"/>
        <p:cNvGrpSpPr/>
        <p:nvPr/>
      </p:nvGrpSpPr>
      <p:grpSpPr>
        <a:xfrm>
          <a:off x="0" y="0"/>
          <a:ext cx="0" cy="0"/>
          <a:chOff x="0" y="0"/>
          <a:chExt cx="0" cy="0"/>
        </a:xfrm>
      </p:grpSpPr>
      <p:sp>
        <p:nvSpPr>
          <p:cNvPr id="408" name="Shape 40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409" name="Shape 409"/>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410" name="Shape 410"/>
          <p:cNvSpPr txBox="1">
            <a:spLocks noGrp="1"/>
          </p:cNvSpPr>
          <p:nvPr>
            <p:ph type="sldNum" idx="12"/>
          </p:nvPr>
        </p:nvSpPr>
        <p:spPr>
          <a:xfrm>
            <a:off x="3884612" y="8685213"/>
            <a:ext cx="2971799" cy="457200"/>
          </a:xfrm>
          <a:prstGeom prst="rect">
            <a:avLst/>
          </a:prstGeom>
          <a:noFill/>
          <a:ln>
            <a:noFill/>
          </a:ln>
        </p:spPr>
        <p:txBody>
          <a:bodyPr wrap="square" lIns="91425" tIns="45700" rIns="91425" bIns="45700" anchor="b" anchorCtr="0">
            <a:noAutofit/>
          </a:bodyPr>
          <a:lstStyle/>
          <a:p>
            <a:pPr algn="r">
              <a:buClr>
                <a:srgbClr val="000000"/>
              </a:buClr>
              <a:buSzPct val="25000"/>
              <a:buFont typeface="Arial"/>
              <a:buNone/>
            </a:pPr>
            <a:fld id="{00000000-1234-1234-1234-123412341234}" type="slidenum">
              <a:rPr lang="en-AU" sz="1200">
                <a:latin typeface="Calibri"/>
                <a:ea typeface="Calibri"/>
                <a:cs typeface="Calibri"/>
                <a:sym typeface="Calibri"/>
              </a:rPr>
              <a:pPr algn="r">
                <a:buClr>
                  <a:srgbClr val="000000"/>
                </a:buClr>
                <a:buSzPct val="25000"/>
                <a:buFont typeface="Arial"/>
                <a:buNone/>
              </a:pPr>
              <a:t>9</a:t>
            </a:fld>
            <a:endParaRPr lang="en-AU" sz="1200">
              <a:latin typeface="Calibri"/>
              <a:ea typeface="Calibri"/>
              <a:cs typeface="Calibri"/>
              <a:sym typeface="Calibri"/>
            </a:endParaRPr>
          </a:p>
        </p:txBody>
      </p:sp>
    </p:spTree>
    <p:extLst>
      <p:ext uri="{BB962C8B-B14F-4D97-AF65-F5344CB8AC3E}">
        <p14:creationId xmlns:p14="http://schemas.microsoft.com/office/powerpoint/2010/main" val="604089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4"/>
        <p:cNvGrpSpPr/>
        <p:nvPr/>
      </p:nvGrpSpPr>
      <p:grpSpPr>
        <a:xfrm>
          <a:off x="0" y="0"/>
          <a:ext cx="0" cy="0"/>
          <a:chOff x="0" y="0"/>
          <a:chExt cx="0" cy="0"/>
        </a:xfrm>
      </p:grpSpPr>
      <p:sp>
        <p:nvSpPr>
          <p:cNvPr id="15" name="Shape 15"/>
          <p:cNvSpPr txBox="1">
            <a:spLocks noGrp="1"/>
          </p:cNvSpPr>
          <p:nvPr>
            <p:ph type="title"/>
          </p:nvPr>
        </p:nvSpPr>
        <p:spPr>
          <a:xfrm>
            <a:off x="936000" y="1440000"/>
            <a:ext cx="10559999" cy="1200000"/>
          </a:xfrm>
          <a:prstGeom prst="rect">
            <a:avLst/>
          </a:prstGeom>
          <a:noFill/>
          <a:ln>
            <a:noFill/>
          </a:ln>
        </p:spPr>
        <p:txBody>
          <a:bodyPr wrap="square" lIns="91425" tIns="91425" rIns="91425" bIns="91425" anchor="t" anchorCtr="0"/>
          <a:lstStyle>
            <a:lvl1pPr marL="0" marR="0" lvl="0" indent="0" algn="l" rtl="0">
              <a:spcBef>
                <a:spcPts val="0"/>
              </a:spcBef>
              <a:buClr>
                <a:srgbClr val="3F3F3F"/>
              </a:buClr>
              <a:buFont typeface="Calibri"/>
              <a:buNone/>
              <a:defRPr sz="4267" b="1" i="0" u="none" strike="noStrike" cap="none">
                <a:solidFill>
                  <a:srgbClr val="3F3F3F"/>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16" name="Shape 16"/>
          <p:cNvSpPr txBox="1">
            <a:spLocks noGrp="1"/>
          </p:cNvSpPr>
          <p:nvPr>
            <p:ph type="body" idx="1"/>
          </p:nvPr>
        </p:nvSpPr>
        <p:spPr>
          <a:xfrm>
            <a:off x="936000" y="2880000"/>
            <a:ext cx="10559999" cy="3360000"/>
          </a:xfrm>
          <a:prstGeom prst="rect">
            <a:avLst/>
          </a:prstGeom>
          <a:noFill/>
          <a:ln>
            <a:noFill/>
          </a:ln>
        </p:spPr>
        <p:txBody>
          <a:bodyPr wrap="square" lIns="91425" tIns="91425" rIns="91425" bIns="91425" anchor="t" anchorCtr="0"/>
          <a:lstStyle>
            <a:lvl1pPr marL="239994" marR="0" lvl="0" indent="-70639" algn="l" rtl="0">
              <a:spcBef>
                <a:spcPts val="0"/>
              </a:spcBef>
              <a:spcAft>
                <a:spcPts val="800"/>
              </a:spcAft>
              <a:buClr>
                <a:schemeClr val="dk1"/>
              </a:buClr>
              <a:buSzPct val="98777"/>
              <a:buFont typeface="Arial"/>
              <a:buChar char="•"/>
              <a:defRPr sz="2667" b="0" i="0" u="none" strike="noStrike" cap="none">
                <a:solidFill>
                  <a:schemeClr val="dk1"/>
                </a:solidFill>
                <a:latin typeface="Calibri"/>
                <a:ea typeface="Calibri"/>
                <a:cs typeface="Calibri"/>
                <a:sym typeface="Calibri"/>
              </a:defRPr>
            </a:lvl1pPr>
            <a:lvl2pPr marL="479988" marR="0" lvl="1" indent="-82033" algn="l" rtl="0">
              <a:spcBef>
                <a:spcPts val="0"/>
              </a:spcBef>
              <a:spcAft>
                <a:spcPts val="800"/>
              </a:spcAft>
              <a:buClr>
                <a:schemeClr val="dk1"/>
              </a:buClr>
              <a:buSzPct val="98777"/>
              <a:buFont typeface="Arial"/>
              <a:buChar char="–"/>
              <a:defRPr sz="2667" b="0" i="0" u="none" strike="noStrike" cap="none">
                <a:solidFill>
                  <a:schemeClr val="dk1"/>
                </a:solidFill>
                <a:latin typeface="Calibri"/>
                <a:ea typeface="Calibri"/>
                <a:cs typeface="Calibri"/>
                <a:sym typeface="Calibri"/>
              </a:defRPr>
            </a:lvl2pPr>
            <a:lvl3pPr marL="719982" marR="0" lvl="2" indent="-80727" algn="l" rtl="0">
              <a:spcBef>
                <a:spcPts val="0"/>
              </a:spcBef>
              <a:spcAft>
                <a:spcPts val="800"/>
              </a:spcAft>
              <a:buClr>
                <a:schemeClr val="dk1"/>
              </a:buClr>
              <a:buSzPct val="98777"/>
              <a:buFont typeface="Arial"/>
              <a:buChar char="•"/>
              <a:defRPr sz="2667" b="0" i="0" u="none" strike="noStrike" cap="none">
                <a:solidFill>
                  <a:schemeClr val="dk1"/>
                </a:solidFill>
                <a:latin typeface="Calibri"/>
                <a:ea typeface="Calibri"/>
                <a:cs typeface="Calibri"/>
                <a:sym typeface="Calibri"/>
              </a:defRPr>
            </a:lvl3pPr>
            <a:lvl4pPr marL="959976" marR="0" lvl="3" indent="-79421" algn="l" rtl="0">
              <a:spcBef>
                <a:spcPts val="0"/>
              </a:spcBef>
              <a:spcAft>
                <a:spcPts val="800"/>
              </a:spcAft>
              <a:buClr>
                <a:schemeClr val="dk1"/>
              </a:buClr>
              <a:buSzPct val="98777"/>
              <a:buFont typeface="Arial"/>
              <a:buChar char="–"/>
              <a:defRPr sz="2667" b="0" i="0" u="none" strike="noStrike" cap="none">
                <a:solidFill>
                  <a:schemeClr val="dk1"/>
                </a:solidFill>
                <a:latin typeface="Calibri"/>
                <a:ea typeface="Calibri"/>
                <a:cs typeface="Calibri"/>
                <a:sym typeface="Calibri"/>
              </a:defRPr>
            </a:lvl4pPr>
            <a:lvl5pPr marL="1199970" marR="0" lvl="4" indent="-78115" algn="l" rtl="0">
              <a:spcBef>
                <a:spcPts val="0"/>
              </a:spcBef>
              <a:spcAft>
                <a:spcPts val="800"/>
              </a:spcAft>
              <a:buClr>
                <a:schemeClr val="dk1"/>
              </a:buClr>
              <a:buSzPct val="98777"/>
              <a:buFont typeface="Arial"/>
              <a:buChar char="»"/>
              <a:defRPr sz="2667" b="0" i="0" u="none" strike="noStrike" cap="none">
                <a:solidFill>
                  <a:schemeClr val="dk1"/>
                </a:solidFill>
                <a:latin typeface="Calibri"/>
                <a:ea typeface="Calibri"/>
                <a:cs typeface="Calibri"/>
                <a:sym typeface="Calibri"/>
              </a:defRPr>
            </a:lvl5pPr>
            <a:lvl6pPr marL="3352716" marR="0" lvl="5" indent="-148061" algn="l" rtl="0">
              <a:spcBef>
                <a:spcPts val="533"/>
              </a:spcBef>
              <a:buClr>
                <a:schemeClr val="dk1"/>
              </a:buClr>
              <a:buSzPct val="98777"/>
              <a:buFont typeface="Arial"/>
              <a:buChar char="•"/>
              <a:defRPr sz="2667" b="0" i="0" u="none" strike="noStrike" cap="none">
                <a:solidFill>
                  <a:schemeClr val="dk1"/>
                </a:solidFill>
                <a:latin typeface="Calibri"/>
                <a:ea typeface="Calibri"/>
                <a:cs typeface="Calibri"/>
                <a:sym typeface="Calibri"/>
              </a:defRPr>
            </a:lvl6pPr>
            <a:lvl7pPr marL="3962301" marR="0" lvl="6" indent="-148046" algn="l" rtl="0">
              <a:spcBef>
                <a:spcPts val="533"/>
              </a:spcBef>
              <a:buClr>
                <a:schemeClr val="dk1"/>
              </a:buClr>
              <a:buSzPct val="98777"/>
              <a:buFont typeface="Arial"/>
              <a:buChar char="•"/>
              <a:defRPr sz="2667" b="0" i="0" u="none" strike="noStrike" cap="none">
                <a:solidFill>
                  <a:schemeClr val="dk1"/>
                </a:solidFill>
                <a:latin typeface="Calibri"/>
                <a:ea typeface="Calibri"/>
                <a:cs typeface="Calibri"/>
                <a:sym typeface="Calibri"/>
              </a:defRPr>
            </a:lvl7pPr>
            <a:lvl8pPr marL="4571886" marR="0" lvl="7" indent="-148031" algn="l" rtl="0">
              <a:spcBef>
                <a:spcPts val="533"/>
              </a:spcBef>
              <a:buClr>
                <a:schemeClr val="dk1"/>
              </a:buClr>
              <a:buSzPct val="98777"/>
              <a:buFont typeface="Arial"/>
              <a:buChar char="•"/>
              <a:defRPr sz="2667" b="0" i="0" u="none" strike="noStrike" cap="none">
                <a:solidFill>
                  <a:schemeClr val="dk1"/>
                </a:solidFill>
                <a:latin typeface="Calibri"/>
                <a:ea typeface="Calibri"/>
                <a:cs typeface="Calibri"/>
                <a:sym typeface="Calibri"/>
              </a:defRPr>
            </a:lvl8pPr>
            <a:lvl9pPr marL="5181470" marR="0" lvl="8" indent="-148015" algn="l" rtl="0">
              <a:spcBef>
                <a:spcPts val="533"/>
              </a:spcBef>
              <a:buClr>
                <a:schemeClr val="dk1"/>
              </a:buClr>
              <a:buSzPct val="98777"/>
              <a:buFont typeface="Arial"/>
              <a:buChar char="•"/>
              <a:defRPr sz="2667" b="0" i="0" u="none" strike="noStrike" cap="none">
                <a:solidFill>
                  <a:schemeClr val="dk1"/>
                </a:solidFill>
                <a:latin typeface="Calibri"/>
                <a:ea typeface="Calibri"/>
                <a:cs typeface="Calibri"/>
                <a:sym typeface="Calibri"/>
              </a:defRPr>
            </a:lvl9pPr>
          </a:lstStyle>
          <a:p>
            <a:endParaRPr/>
          </a:p>
        </p:txBody>
      </p:sp>
      <p:sp>
        <p:nvSpPr>
          <p:cNvPr id="17" name="Shape 17"/>
          <p:cNvSpPr txBox="1">
            <a:spLocks noGrp="1"/>
          </p:cNvSpPr>
          <p:nvPr>
            <p:ph type="sldNum" idx="12"/>
          </p:nvPr>
        </p:nvSpPr>
        <p:spPr>
          <a:xfrm>
            <a:off x="10080000" y="6480000"/>
            <a:ext cx="1919999" cy="384000"/>
          </a:xfrm>
          <a:prstGeom prst="rect">
            <a:avLst/>
          </a:prstGeom>
          <a:noFill/>
          <a:ln>
            <a:noFill/>
          </a:ln>
        </p:spPr>
        <p:txBody>
          <a:bodyPr wrap="square" lIns="0" tIns="0" rIns="0" bIns="0" anchor="ctr" anchorCtr="0">
            <a:noAutofit/>
          </a:bodyPr>
          <a:lstStyle>
            <a:lvl1pPr>
              <a:defRPr sz="1400"/>
            </a:lvl1pPr>
          </a:lstStyle>
          <a:p>
            <a:pPr algn="r">
              <a:buSzPct val="25000"/>
            </a:pPr>
            <a:fld id="{00000000-1234-1234-1234-123412341234}" type="slidenum">
              <a:rPr lang="en-AU" smtClean="0">
                <a:latin typeface="Calibri"/>
                <a:ea typeface="Calibri"/>
                <a:cs typeface="Calibri"/>
                <a:sym typeface="Calibri"/>
              </a:rPr>
              <a:pPr algn="r">
                <a:buSzPct val="25000"/>
              </a:pPr>
              <a:t>‹#›</a:t>
            </a:fld>
            <a:endParaRPr lang="en-AU" dirty="0">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Title Slide">
    <p:spTree>
      <p:nvGrpSpPr>
        <p:cNvPr id="1" name="Shape 29"/>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 Id="rId3"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theme" Target="../theme/theme2.xml"/><Relationship Id="rId3"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960000" y="1440000"/>
            <a:ext cx="10559999" cy="1200000"/>
          </a:xfrm>
          <a:prstGeom prst="rect">
            <a:avLst/>
          </a:prstGeom>
          <a:noFill/>
          <a:ln>
            <a:noFill/>
          </a:ln>
        </p:spPr>
        <p:txBody>
          <a:bodyPr wrap="square" lIns="91425" tIns="91425" rIns="91425" bIns="91425" anchor="t" anchorCtr="0"/>
          <a:lstStyle>
            <a:lvl1pPr marL="0" marR="0" lvl="0" indent="0" algn="l" rtl="0">
              <a:spcBef>
                <a:spcPts val="0"/>
              </a:spcBef>
              <a:buClr>
                <a:srgbClr val="3F3F3F"/>
              </a:buClr>
              <a:buFont typeface="Calibri"/>
              <a:buNone/>
              <a:defRPr sz="4267" b="1" i="0" u="none" strike="noStrike" cap="none">
                <a:solidFill>
                  <a:srgbClr val="3F3F3F"/>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960000" y="2880000"/>
            <a:ext cx="10559999" cy="3360000"/>
          </a:xfrm>
          <a:prstGeom prst="rect">
            <a:avLst/>
          </a:prstGeom>
          <a:noFill/>
          <a:ln>
            <a:noFill/>
          </a:ln>
        </p:spPr>
        <p:txBody>
          <a:bodyPr wrap="square" lIns="91425" tIns="91425" rIns="91425" bIns="91425" anchor="t" anchorCtr="0"/>
          <a:lstStyle>
            <a:lvl1pPr marL="239994" marR="0" lvl="0" indent="-70639" algn="l" rtl="0">
              <a:spcBef>
                <a:spcPts val="0"/>
              </a:spcBef>
              <a:spcAft>
                <a:spcPts val="800"/>
              </a:spcAft>
              <a:buClr>
                <a:schemeClr val="dk1"/>
              </a:buClr>
              <a:buSzPct val="98777"/>
              <a:buFont typeface="Arial"/>
              <a:buChar char="•"/>
              <a:defRPr sz="2667" b="0" i="0" u="none" strike="noStrike" cap="none">
                <a:solidFill>
                  <a:schemeClr val="dk1"/>
                </a:solidFill>
                <a:latin typeface="Calibri"/>
                <a:ea typeface="Calibri"/>
                <a:cs typeface="Calibri"/>
                <a:sym typeface="Calibri"/>
              </a:defRPr>
            </a:lvl1pPr>
            <a:lvl2pPr marL="479988" marR="0" lvl="1" indent="-82033" algn="l" rtl="0">
              <a:spcBef>
                <a:spcPts val="0"/>
              </a:spcBef>
              <a:spcAft>
                <a:spcPts val="800"/>
              </a:spcAft>
              <a:buClr>
                <a:schemeClr val="dk1"/>
              </a:buClr>
              <a:buSzPct val="98777"/>
              <a:buFont typeface="Arial"/>
              <a:buChar char="–"/>
              <a:defRPr sz="2667" b="0" i="0" u="none" strike="noStrike" cap="none">
                <a:solidFill>
                  <a:schemeClr val="dk1"/>
                </a:solidFill>
                <a:latin typeface="Calibri"/>
                <a:ea typeface="Calibri"/>
                <a:cs typeface="Calibri"/>
                <a:sym typeface="Calibri"/>
              </a:defRPr>
            </a:lvl2pPr>
            <a:lvl3pPr marL="719982" marR="0" lvl="2" indent="-80727" algn="l" rtl="0">
              <a:spcBef>
                <a:spcPts val="0"/>
              </a:spcBef>
              <a:spcAft>
                <a:spcPts val="800"/>
              </a:spcAft>
              <a:buClr>
                <a:schemeClr val="dk1"/>
              </a:buClr>
              <a:buSzPct val="98777"/>
              <a:buFont typeface="Arial"/>
              <a:buChar char="•"/>
              <a:defRPr sz="2667" b="0" i="0" u="none" strike="noStrike" cap="none">
                <a:solidFill>
                  <a:schemeClr val="dk1"/>
                </a:solidFill>
                <a:latin typeface="Calibri"/>
                <a:ea typeface="Calibri"/>
                <a:cs typeface="Calibri"/>
                <a:sym typeface="Calibri"/>
              </a:defRPr>
            </a:lvl3pPr>
            <a:lvl4pPr marL="959976" marR="0" lvl="3" indent="-79421" algn="l" rtl="0">
              <a:spcBef>
                <a:spcPts val="0"/>
              </a:spcBef>
              <a:spcAft>
                <a:spcPts val="800"/>
              </a:spcAft>
              <a:buClr>
                <a:schemeClr val="dk1"/>
              </a:buClr>
              <a:buSzPct val="98777"/>
              <a:buFont typeface="Arial"/>
              <a:buChar char="–"/>
              <a:defRPr sz="2667" b="0" i="0" u="none" strike="noStrike" cap="none">
                <a:solidFill>
                  <a:schemeClr val="dk1"/>
                </a:solidFill>
                <a:latin typeface="Calibri"/>
                <a:ea typeface="Calibri"/>
                <a:cs typeface="Calibri"/>
                <a:sym typeface="Calibri"/>
              </a:defRPr>
            </a:lvl4pPr>
            <a:lvl5pPr marL="1199970" marR="0" lvl="4" indent="-78115" algn="l" rtl="0">
              <a:spcBef>
                <a:spcPts val="0"/>
              </a:spcBef>
              <a:spcAft>
                <a:spcPts val="800"/>
              </a:spcAft>
              <a:buClr>
                <a:schemeClr val="dk1"/>
              </a:buClr>
              <a:buSzPct val="98777"/>
              <a:buFont typeface="Arial"/>
              <a:buChar char="»"/>
              <a:defRPr sz="2667" b="0" i="0" u="none" strike="noStrike" cap="none">
                <a:solidFill>
                  <a:schemeClr val="dk1"/>
                </a:solidFill>
                <a:latin typeface="Calibri"/>
                <a:ea typeface="Calibri"/>
                <a:cs typeface="Calibri"/>
                <a:sym typeface="Calibri"/>
              </a:defRPr>
            </a:lvl5pPr>
            <a:lvl6pPr marL="3352716" marR="0" lvl="5" indent="-148061" algn="l" rtl="0">
              <a:spcBef>
                <a:spcPts val="533"/>
              </a:spcBef>
              <a:buClr>
                <a:schemeClr val="dk1"/>
              </a:buClr>
              <a:buSzPct val="98777"/>
              <a:buFont typeface="Arial"/>
              <a:buChar char="•"/>
              <a:defRPr sz="2667" b="0" i="0" u="none" strike="noStrike" cap="none">
                <a:solidFill>
                  <a:schemeClr val="dk1"/>
                </a:solidFill>
                <a:latin typeface="Calibri"/>
                <a:ea typeface="Calibri"/>
                <a:cs typeface="Calibri"/>
                <a:sym typeface="Calibri"/>
              </a:defRPr>
            </a:lvl6pPr>
            <a:lvl7pPr marL="3962301" marR="0" lvl="6" indent="-148046" algn="l" rtl="0">
              <a:spcBef>
                <a:spcPts val="533"/>
              </a:spcBef>
              <a:buClr>
                <a:schemeClr val="dk1"/>
              </a:buClr>
              <a:buSzPct val="98777"/>
              <a:buFont typeface="Arial"/>
              <a:buChar char="•"/>
              <a:defRPr sz="2667" b="0" i="0" u="none" strike="noStrike" cap="none">
                <a:solidFill>
                  <a:schemeClr val="dk1"/>
                </a:solidFill>
                <a:latin typeface="Calibri"/>
                <a:ea typeface="Calibri"/>
                <a:cs typeface="Calibri"/>
                <a:sym typeface="Calibri"/>
              </a:defRPr>
            </a:lvl7pPr>
            <a:lvl8pPr marL="4571886" marR="0" lvl="7" indent="-148031" algn="l" rtl="0">
              <a:spcBef>
                <a:spcPts val="533"/>
              </a:spcBef>
              <a:buClr>
                <a:schemeClr val="dk1"/>
              </a:buClr>
              <a:buSzPct val="98777"/>
              <a:buFont typeface="Arial"/>
              <a:buChar char="•"/>
              <a:defRPr sz="2667" b="0" i="0" u="none" strike="noStrike" cap="none">
                <a:solidFill>
                  <a:schemeClr val="dk1"/>
                </a:solidFill>
                <a:latin typeface="Calibri"/>
                <a:ea typeface="Calibri"/>
                <a:cs typeface="Calibri"/>
                <a:sym typeface="Calibri"/>
              </a:defRPr>
            </a:lvl8pPr>
            <a:lvl9pPr marL="5181470" marR="0" lvl="8" indent="-148015" algn="l" rtl="0">
              <a:spcBef>
                <a:spcPts val="533"/>
              </a:spcBef>
              <a:buClr>
                <a:schemeClr val="dk1"/>
              </a:buClr>
              <a:buSzPct val="98777"/>
              <a:buFont typeface="Arial"/>
              <a:buChar char="•"/>
              <a:defRPr sz="2667" b="0" i="0" u="none" strike="noStrike" cap="none">
                <a:solidFill>
                  <a:schemeClr val="dk1"/>
                </a:solidFill>
                <a:latin typeface="Calibri"/>
                <a:ea typeface="Calibri"/>
                <a:cs typeface="Calibri"/>
                <a:sym typeface="Calibri"/>
              </a:defRPr>
            </a:lvl9pPr>
          </a:lstStyle>
          <a:p>
            <a:endParaRPr/>
          </a:p>
        </p:txBody>
      </p:sp>
      <p:pic>
        <p:nvPicPr>
          <p:cNvPr id="12" name="Shape 1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3" name="Shape 13"/>
          <p:cNvSpPr txBox="1">
            <a:spLocks noGrp="1"/>
          </p:cNvSpPr>
          <p:nvPr>
            <p:ph type="sldNum" idx="12"/>
          </p:nvPr>
        </p:nvSpPr>
        <p:spPr>
          <a:xfrm>
            <a:off x="10080000" y="6480000"/>
            <a:ext cx="1919999" cy="384000"/>
          </a:xfrm>
          <a:prstGeom prst="rect">
            <a:avLst/>
          </a:prstGeom>
          <a:noFill/>
          <a:ln>
            <a:noFill/>
          </a:ln>
        </p:spPr>
        <p:txBody>
          <a:bodyPr wrap="square" lIns="0" tIns="0" rIns="0" bIns="0" anchor="ctr" anchorCtr="0">
            <a:noAutofit/>
          </a:bodyPr>
          <a:lstStyle>
            <a:lvl1pPr>
              <a:defRPr sz="1400"/>
            </a:lvl1pPr>
          </a:lstStyle>
          <a:p>
            <a:pPr algn="r">
              <a:buSzPct val="25000"/>
            </a:pPr>
            <a:fld id="{00000000-1234-1234-1234-123412341234}" type="slidenum">
              <a:rPr lang="en-AU" smtClean="0">
                <a:latin typeface="Calibri"/>
                <a:ea typeface="Calibri"/>
                <a:cs typeface="Calibri"/>
                <a:sym typeface="Calibri"/>
              </a:rPr>
              <a:pPr algn="r">
                <a:buSzPct val="25000"/>
              </a:pPr>
              <a:t>‹#›</a:t>
            </a:fld>
            <a:endParaRPr lang="en-AU" dirty="0">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Ls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
        <p:cNvGrpSpPr/>
        <p:nvPr/>
      </p:nvGrpSpPr>
      <p:grpSpPr>
        <a:xfrm>
          <a:off x="0" y="0"/>
          <a:ext cx="0" cy="0"/>
          <a:chOff x="0" y="0"/>
          <a:chExt cx="0" cy="0"/>
        </a:xfrm>
      </p:grpSpPr>
      <p:pic>
        <p:nvPicPr>
          <p:cNvPr id="28" name="Shape 28"/>
          <p:cNvPicPr preferRelativeResize="0"/>
          <p:nvPr/>
        </p:nvPicPr>
        <p:blipFill rotWithShape="1">
          <a:blip r:embed="rId3">
            <a:alphaModFix/>
          </a:blip>
          <a:srcRect/>
          <a:stretch/>
        </p:blipFill>
        <p:spPr>
          <a:xfrm>
            <a:off x="0" y="0"/>
            <a:ext cx="12192000" cy="68580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1" r:id="rId1"/>
  </p:sldLayoutIdLs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19"/>
        <p:cNvGrpSpPr/>
        <p:nvPr/>
      </p:nvGrpSpPr>
      <p:grpSpPr>
        <a:xfrm>
          <a:off x="0" y="0"/>
          <a:ext cx="0" cy="0"/>
          <a:chOff x="0" y="0"/>
          <a:chExt cx="0" cy="0"/>
        </a:xfrm>
      </p:grpSpPr>
      <p:sp>
        <p:nvSpPr>
          <p:cNvPr id="420" name="Shape 420"/>
          <p:cNvSpPr txBox="1">
            <a:spLocks noGrp="1"/>
          </p:cNvSpPr>
          <p:nvPr>
            <p:ph type="title"/>
          </p:nvPr>
        </p:nvSpPr>
        <p:spPr>
          <a:xfrm>
            <a:off x="936000" y="720000"/>
            <a:ext cx="7920000" cy="899998"/>
          </a:xfrm>
          <a:prstGeom prst="rect">
            <a:avLst/>
          </a:prstGeom>
          <a:noFill/>
          <a:ln>
            <a:noFill/>
          </a:ln>
        </p:spPr>
        <p:txBody>
          <a:bodyPr wrap="square" lIns="91400" tIns="91400" rIns="91400" bIns="91400" anchor="t" anchorCtr="0">
            <a:noAutofit/>
          </a:bodyPr>
          <a:lstStyle/>
          <a:p>
            <a:pPr marL="0" marR="0" lvl="0" indent="0" algn="l" rtl="0">
              <a:lnSpc>
                <a:spcPct val="90000"/>
              </a:lnSpc>
              <a:spcBef>
                <a:spcPts val="0"/>
              </a:spcBef>
              <a:buClr>
                <a:schemeClr val="accent1"/>
              </a:buClr>
              <a:buSzPct val="25000"/>
              <a:buFont typeface="Calibri"/>
              <a:buNone/>
            </a:pPr>
            <a:r>
              <a:rPr lang="en-AU" sz="4400" b="0" i="0" u="none" strike="noStrike" cap="none" dirty="0">
                <a:solidFill>
                  <a:schemeClr val="accent1"/>
                </a:solidFill>
                <a:latin typeface="Calibri"/>
                <a:ea typeface="Calibri"/>
                <a:cs typeface="Calibri"/>
                <a:sym typeface="Calibri"/>
              </a:rPr>
              <a:t>reSolve Champions</a:t>
            </a:r>
          </a:p>
        </p:txBody>
      </p:sp>
      <p:sp>
        <p:nvSpPr>
          <p:cNvPr id="421" name="Shape 421"/>
          <p:cNvSpPr txBox="1">
            <a:spLocks noGrp="1"/>
          </p:cNvSpPr>
          <p:nvPr>
            <p:ph type="body" idx="1"/>
          </p:nvPr>
        </p:nvSpPr>
        <p:spPr>
          <a:xfrm>
            <a:off x="6529153" y="1714830"/>
            <a:ext cx="4473143" cy="4046872"/>
          </a:xfrm>
          <a:prstGeom prst="rect">
            <a:avLst/>
          </a:prstGeom>
          <a:noFill/>
          <a:ln>
            <a:noFill/>
          </a:ln>
        </p:spPr>
        <p:txBody>
          <a:bodyPr wrap="square" lIns="91400" tIns="91400" rIns="91400" bIns="91400" anchor="t" anchorCtr="0">
            <a:noAutofit/>
          </a:bodyPr>
          <a:lstStyle/>
          <a:p>
            <a:pPr marL="0" marR="0" lvl="0" indent="0" algn="l" rtl="0">
              <a:spcBef>
                <a:spcPts val="0"/>
              </a:spcBef>
              <a:spcAft>
                <a:spcPts val="0"/>
              </a:spcAft>
              <a:buClr>
                <a:schemeClr val="dk1"/>
              </a:buClr>
              <a:buSzPct val="25000"/>
              <a:buFont typeface="Arial"/>
              <a:buNone/>
            </a:pPr>
            <a:r>
              <a:rPr lang="en-AU" sz="2400" b="0" i="0" u="none" strike="noStrike" cap="none" dirty="0">
                <a:solidFill>
                  <a:schemeClr val="dk1"/>
                </a:solidFill>
                <a:latin typeface="Calibri"/>
                <a:ea typeface="Calibri"/>
                <a:cs typeface="Calibri"/>
                <a:sym typeface="Calibri"/>
              </a:rPr>
              <a:t>A community of more than 290 committed leaders across the country, who will use reSolve resources and approaches in professional learning programs they lead during and after the development phase of reSolve (finishes mid-2018).</a:t>
            </a:r>
          </a:p>
        </p:txBody>
      </p:sp>
      <p:pic>
        <p:nvPicPr>
          <p:cNvPr id="423" name="Shape 423" descr="Champions Map 11 Sep.png"/>
          <p:cNvPicPr preferRelativeResize="0"/>
          <p:nvPr/>
        </p:nvPicPr>
        <p:blipFill rotWithShape="1">
          <a:blip r:embed="rId3">
            <a:alphaModFix/>
          </a:blip>
          <a:srcRect/>
          <a:stretch/>
        </p:blipFill>
        <p:spPr>
          <a:xfrm>
            <a:off x="1214575" y="1714830"/>
            <a:ext cx="5176393" cy="4713136"/>
          </a:xfrm>
          <a:prstGeom prst="rect">
            <a:avLst/>
          </a:prstGeom>
          <a:noFill/>
          <a:ln>
            <a:noFill/>
          </a:ln>
        </p:spPr>
      </p:pic>
      <p:sp>
        <p:nvSpPr>
          <p:cNvPr id="3" name="Slide Number Placeholder 2"/>
          <p:cNvSpPr>
            <a:spLocks noGrp="1"/>
          </p:cNvSpPr>
          <p:nvPr>
            <p:ph type="sldNum" idx="12"/>
          </p:nvPr>
        </p:nvSpPr>
        <p:spPr/>
        <p:txBody>
          <a:bodyPr/>
          <a:lstStyle/>
          <a:p>
            <a:pPr algn="r">
              <a:buSzPct val="25000"/>
            </a:pPr>
            <a:fld id="{00000000-1234-1234-1234-123412341234}" type="slidenum">
              <a:rPr lang="en-AU" smtClean="0">
                <a:latin typeface="Calibri"/>
                <a:ea typeface="Calibri"/>
                <a:cs typeface="Calibri"/>
                <a:sym typeface="Calibri"/>
              </a:rPr>
              <a:pPr algn="r">
                <a:buSzPct val="25000"/>
              </a:pPr>
              <a:t>10</a:t>
            </a:fld>
            <a:endParaRPr lang="en-AU" dirty="0">
              <a:latin typeface="Calibri"/>
              <a:ea typeface="Calibri"/>
              <a:cs typeface="Calibri"/>
              <a:sym typeface="Calibri"/>
            </a:endParaRPr>
          </a:p>
        </p:txBody>
      </p:sp>
    </p:spTree>
    <p:extLst>
      <p:ext uri="{BB962C8B-B14F-4D97-AF65-F5344CB8AC3E}">
        <p14:creationId xmlns:p14="http://schemas.microsoft.com/office/powerpoint/2010/main" val="2530261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Tree>
    <p:extLst>
      <p:ext uri="{BB962C8B-B14F-4D97-AF65-F5344CB8AC3E}">
        <p14:creationId xmlns:p14="http://schemas.microsoft.com/office/powerpoint/2010/main" val="5109168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Shape 349"/>
          <p:cNvSpPr txBox="1">
            <a:spLocks noGrp="1"/>
          </p:cNvSpPr>
          <p:nvPr>
            <p:ph type="title"/>
          </p:nvPr>
        </p:nvSpPr>
        <p:spPr>
          <a:xfrm>
            <a:off x="936000" y="720000"/>
            <a:ext cx="7920000" cy="1089599"/>
          </a:xfrm>
          <a:prstGeom prst="rect">
            <a:avLst/>
          </a:prstGeom>
          <a:noFill/>
          <a:ln>
            <a:noFill/>
          </a:ln>
        </p:spPr>
        <p:txBody>
          <a:bodyPr wrap="square" lIns="91400" tIns="91400" rIns="91400" bIns="91400" anchor="t" anchorCtr="0">
            <a:noAutofit/>
          </a:bodyPr>
          <a:lstStyle/>
          <a:p>
            <a:pPr marL="0" marR="0" lvl="0" indent="0" algn="l" rtl="0">
              <a:lnSpc>
                <a:spcPct val="90000"/>
              </a:lnSpc>
              <a:spcBef>
                <a:spcPts val="0"/>
              </a:spcBef>
              <a:buClr>
                <a:schemeClr val="accent1"/>
              </a:buClr>
              <a:buSzPct val="25000"/>
              <a:buFont typeface="Calibri"/>
              <a:buNone/>
            </a:pPr>
            <a:r>
              <a:rPr lang="en-AU" sz="4400" b="0" i="0" u="none" strike="noStrike" cap="none" dirty="0">
                <a:solidFill>
                  <a:schemeClr val="accent1"/>
                </a:solidFill>
                <a:latin typeface="Calibri"/>
                <a:ea typeface="Calibri"/>
                <a:cs typeface="Calibri"/>
                <a:sym typeface="Calibri"/>
              </a:rPr>
              <a:t>Overview of the reSolve: Mathematics by Inquiry Project</a:t>
            </a:r>
            <a:r>
              <a:rPr lang="en-AU" sz="4400" b="0" i="0" u="none" strike="noStrike" cap="none" dirty="0">
                <a:solidFill>
                  <a:schemeClr val="dk1"/>
                </a:solidFill>
                <a:latin typeface="Calibri"/>
                <a:ea typeface="Calibri"/>
                <a:cs typeface="Calibri"/>
                <a:sym typeface="Calibri"/>
              </a:rPr>
              <a:t/>
            </a:r>
            <a:br>
              <a:rPr lang="en-AU" sz="4400" b="0" i="0" u="none" strike="noStrike" cap="none" dirty="0">
                <a:solidFill>
                  <a:schemeClr val="dk1"/>
                </a:solidFill>
                <a:latin typeface="Calibri"/>
                <a:ea typeface="Calibri"/>
                <a:cs typeface="Calibri"/>
                <a:sym typeface="Calibri"/>
              </a:rPr>
            </a:br>
            <a:r>
              <a:rPr lang="en-AU" sz="4400" b="0" i="0" u="none" strike="noStrike" cap="none" dirty="0">
                <a:solidFill>
                  <a:schemeClr val="dk1"/>
                </a:solidFill>
                <a:latin typeface="Calibri"/>
                <a:ea typeface="Calibri"/>
                <a:cs typeface="Calibri"/>
                <a:sym typeface="Calibri"/>
              </a:rPr>
              <a:t/>
            </a:r>
            <a:br>
              <a:rPr lang="en-AU" sz="4400" b="0" i="0" u="none" strike="noStrike" cap="none" dirty="0">
                <a:solidFill>
                  <a:schemeClr val="dk1"/>
                </a:solidFill>
                <a:latin typeface="Calibri"/>
                <a:ea typeface="Calibri"/>
                <a:cs typeface="Calibri"/>
                <a:sym typeface="Calibri"/>
              </a:rPr>
            </a:br>
            <a:r>
              <a:rPr lang="en-AU" sz="4400" b="0" i="0" u="none" strike="noStrike" cap="none" dirty="0">
                <a:solidFill>
                  <a:schemeClr val="dk1"/>
                </a:solidFill>
                <a:latin typeface="Calibri"/>
                <a:ea typeface="Calibri"/>
                <a:cs typeface="Calibri"/>
                <a:sym typeface="Calibri"/>
              </a:rPr>
              <a:t/>
            </a:r>
            <a:br>
              <a:rPr lang="en-AU" sz="4400" b="0" i="0" u="none" strike="noStrike" cap="none" dirty="0">
                <a:solidFill>
                  <a:schemeClr val="dk1"/>
                </a:solidFill>
                <a:latin typeface="Calibri"/>
                <a:ea typeface="Calibri"/>
                <a:cs typeface="Calibri"/>
                <a:sym typeface="Calibri"/>
              </a:rPr>
            </a:br>
            <a:endParaRPr lang="en-AU" sz="4400" b="0" i="0" u="none" strike="noStrike" cap="none" dirty="0">
              <a:solidFill>
                <a:schemeClr val="dk1"/>
              </a:solidFill>
              <a:latin typeface="Calibri"/>
              <a:ea typeface="Calibri"/>
              <a:cs typeface="Calibri"/>
              <a:sym typeface="Calibri"/>
            </a:endParaRPr>
          </a:p>
        </p:txBody>
      </p:sp>
      <p:pic>
        <p:nvPicPr>
          <p:cNvPr id="351" name="Shape 351"/>
          <p:cNvPicPr preferRelativeResize="0"/>
          <p:nvPr/>
        </p:nvPicPr>
        <p:blipFill rotWithShape="1">
          <a:blip r:embed="rId3">
            <a:alphaModFix/>
          </a:blip>
          <a:srcRect/>
          <a:stretch/>
        </p:blipFill>
        <p:spPr>
          <a:xfrm>
            <a:off x="4084389" y="2125825"/>
            <a:ext cx="4217482" cy="4147382"/>
          </a:xfrm>
          <a:prstGeom prst="rect">
            <a:avLst/>
          </a:prstGeom>
          <a:noFill/>
          <a:ln>
            <a:noFill/>
          </a:ln>
        </p:spPr>
      </p:pic>
      <p:sp>
        <p:nvSpPr>
          <p:cNvPr id="3" name="Slide Number Placeholder 2"/>
          <p:cNvSpPr>
            <a:spLocks noGrp="1"/>
          </p:cNvSpPr>
          <p:nvPr>
            <p:ph type="sldNum" idx="12"/>
          </p:nvPr>
        </p:nvSpPr>
        <p:spPr/>
        <p:txBody>
          <a:bodyPr/>
          <a:lstStyle/>
          <a:p>
            <a:pPr algn="r">
              <a:buSzPct val="25000"/>
            </a:pPr>
            <a:fld id="{00000000-1234-1234-1234-123412341234}" type="slidenum">
              <a:rPr lang="en-AU" smtClean="0">
                <a:latin typeface="Calibri"/>
                <a:ea typeface="Calibri"/>
                <a:cs typeface="Calibri"/>
                <a:sym typeface="Calibri"/>
              </a:rPr>
              <a:pPr algn="r">
                <a:buSzPct val="25000"/>
              </a:pPr>
              <a:t>2</a:t>
            </a:fld>
            <a:endParaRPr lang="en-AU" dirty="0">
              <a:latin typeface="Calibri"/>
              <a:ea typeface="Calibri"/>
              <a:cs typeface="Calibri"/>
              <a:sym typeface="Calibri"/>
            </a:endParaRPr>
          </a:p>
        </p:txBody>
      </p:sp>
    </p:spTree>
    <p:extLst>
      <p:ext uri="{BB962C8B-B14F-4D97-AF65-F5344CB8AC3E}">
        <p14:creationId xmlns:p14="http://schemas.microsoft.com/office/powerpoint/2010/main" val="8768592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Shape 357"/>
          <p:cNvSpPr txBox="1">
            <a:spLocks noGrp="1"/>
          </p:cNvSpPr>
          <p:nvPr>
            <p:ph type="title"/>
          </p:nvPr>
        </p:nvSpPr>
        <p:spPr>
          <a:xfrm>
            <a:off x="936000" y="1440000"/>
            <a:ext cx="10559999" cy="1200000"/>
          </a:xfrm>
          <a:prstGeom prst="rect">
            <a:avLst/>
          </a:prstGeom>
          <a:noFill/>
          <a:ln>
            <a:noFill/>
          </a:ln>
        </p:spPr>
        <p:txBody>
          <a:bodyPr wrap="square" lIns="0" tIns="0" rIns="0" bIns="0" anchor="t" anchorCtr="0">
            <a:noAutofit/>
          </a:bodyPr>
          <a:lstStyle/>
          <a:p>
            <a:pPr marL="0" marR="0" lvl="0" indent="0" algn="l" rtl="0">
              <a:lnSpc>
                <a:spcPct val="90000"/>
              </a:lnSpc>
              <a:spcBef>
                <a:spcPts val="0"/>
              </a:spcBef>
              <a:buClr>
                <a:schemeClr val="accent1"/>
              </a:buClr>
              <a:buSzPct val="25000"/>
              <a:buFont typeface="Calibri"/>
              <a:buNone/>
            </a:pPr>
            <a:r>
              <a:rPr lang="en-AU" sz="4400" b="0" i="0" u="none" strike="noStrike" cap="none" dirty="0">
                <a:solidFill>
                  <a:schemeClr val="accent1"/>
                </a:solidFill>
                <a:latin typeface="Calibri"/>
                <a:ea typeface="Calibri"/>
                <a:cs typeface="Calibri"/>
                <a:sym typeface="Calibri"/>
              </a:rPr>
              <a:t>The reSolve Protocol is the driver for all that the project is about, and does.</a:t>
            </a:r>
          </a:p>
        </p:txBody>
      </p:sp>
      <p:sp>
        <p:nvSpPr>
          <p:cNvPr id="358" name="Shape 358"/>
          <p:cNvSpPr txBox="1">
            <a:spLocks noGrp="1"/>
          </p:cNvSpPr>
          <p:nvPr>
            <p:ph type="body" idx="1"/>
          </p:nvPr>
        </p:nvSpPr>
        <p:spPr>
          <a:prstGeom prst="rect">
            <a:avLst/>
          </a:prstGeom>
          <a:noFill/>
          <a:ln>
            <a:noFill/>
          </a:ln>
        </p:spPr>
        <p:txBody>
          <a:bodyPr wrap="square" lIns="0" tIns="0" rIns="0" bIns="0" anchor="t" anchorCtr="0">
            <a:noAutofit/>
          </a:bodyPr>
          <a:lstStyle/>
          <a:p>
            <a:pPr marL="0" marR="0" lvl="0" indent="0" algn="l" rtl="0">
              <a:lnSpc>
                <a:spcPct val="90000"/>
              </a:lnSpc>
              <a:spcBef>
                <a:spcPts val="0"/>
              </a:spcBef>
              <a:spcAft>
                <a:spcPts val="0"/>
              </a:spcAft>
              <a:buClr>
                <a:schemeClr val="dk1"/>
              </a:buClr>
              <a:buSzPct val="25000"/>
              <a:buFont typeface="Arial"/>
              <a:buNone/>
            </a:pPr>
            <a:endParaRPr sz="2800" b="0" i="0" u="none" strike="noStrike" cap="none"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ct val="25000"/>
              <a:buFont typeface="Arial"/>
              <a:buNone/>
            </a:pPr>
            <a:r>
              <a:rPr lang="en-AU" sz="2800" b="0" i="0" u="none" strike="noStrike" cap="none" dirty="0">
                <a:solidFill>
                  <a:schemeClr val="dk1"/>
                </a:solidFill>
                <a:latin typeface="Calibri"/>
                <a:ea typeface="Calibri"/>
                <a:cs typeface="Calibri"/>
                <a:sym typeface="Calibri"/>
              </a:rPr>
              <a:t>In order to foster a spirit of inquiry in all mathematics teaching and learning:</a:t>
            </a:r>
          </a:p>
          <a:p>
            <a:pPr marL="419990" marR="0" lvl="1" indent="-191390" algn="l" rtl="0">
              <a:lnSpc>
                <a:spcPct val="90000"/>
              </a:lnSpc>
              <a:spcBef>
                <a:spcPts val="600"/>
              </a:spcBef>
              <a:spcAft>
                <a:spcPts val="0"/>
              </a:spcAft>
              <a:buClr>
                <a:schemeClr val="dk1"/>
              </a:buClr>
              <a:buSzPct val="100000"/>
              <a:buFont typeface="Arial"/>
              <a:buChar char="•"/>
            </a:pPr>
            <a:r>
              <a:rPr lang="en-AU" sz="2800" b="0" i="0" u="none" strike="noStrike" cap="none" dirty="0">
                <a:solidFill>
                  <a:schemeClr val="dk1"/>
                </a:solidFill>
                <a:latin typeface="Calibri"/>
                <a:ea typeface="Calibri"/>
                <a:cs typeface="Calibri"/>
                <a:sym typeface="Calibri"/>
              </a:rPr>
              <a:t>reSolve mathematics is</a:t>
            </a:r>
            <a:r>
              <a:rPr lang="en-AU" sz="2800" b="0" i="1" u="none" strike="noStrike" cap="none" dirty="0">
                <a:solidFill>
                  <a:schemeClr val="dk1"/>
                </a:solidFill>
                <a:latin typeface="Calibri"/>
                <a:ea typeface="Calibri"/>
                <a:cs typeface="Calibri"/>
                <a:sym typeface="Calibri"/>
              </a:rPr>
              <a:t> purposeful</a:t>
            </a:r>
          </a:p>
          <a:p>
            <a:pPr marL="419990" marR="0" lvl="1" indent="-191390" algn="l" rtl="0">
              <a:lnSpc>
                <a:spcPct val="90000"/>
              </a:lnSpc>
              <a:spcBef>
                <a:spcPts val="1200"/>
              </a:spcBef>
              <a:spcAft>
                <a:spcPts val="0"/>
              </a:spcAft>
              <a:buClr>
                <a:schemeClr val="dk1"/>
              </a:buClr>
              <a:buSzPct val="100000"/>
              <a:buFont typeface="Arial"/>
              <a:buChar char="•"/>
            </a:pPr>
            <a:r>
              <a:rPr lang="en-AU" sz="2800" b="0" i="0" u="none" strike="noStrike" cap="none" dirty="0">
                <a:solidFill>
                  <a:schemeClr val="dk1"/>
                </a:solidFill>
                <a:latin typeface="Calibri"/>
                <a:ea typeface="Calibri"/>
                <a:cs typeface="Calibri"/>
                <a:sym typeface="Calibri"/>
              </a:rPr>
              <a:t>reSolve tasks are </a:t>
            </a:r>
            <a:r>
              <a:rPr lang="en-AU" sz="2800" b="0" i="1" u="none" strike="noStrike" cap="none" dirty="0">
                <a:solidFill>
                  <a:schemeClr val="dk1"/>
                </a:solidFill>
                <a:latin typeface="Calibri"/>
                <a:ea typeface="Calibri"/>
                <a:cs typeface="Calibri"/>
                <a:sym typeface="Calibri"/>
              </a:rPr>
              <a:t>challenging yet accessible</a:t>
            </a:r>
          </a:p>
          <a:p>
            <a:pPr marL="419990" marR="0" lvl="1" indent="-191390" algn="l" rtl="0">
              <a:lnSpc>
                <a:spcPct val="90000"/>
              </a:lnSpc>
              <a:spcBef>
                <a:spcPts val="1200"/>
              </a:spcBef>
              <a:spcAft>
                <a:spcPts val="0"/>
              </a:spcAft>
              <a:buClr>
                <a:schemeClr val="dk1"/>
              </a:buClr>
              <a:buSzPct val="100000"/>
              <a:buFont typeface="Arial"/>
              <a:buChar char="•"/>
            </a:pPr>
            <a:r>
              <a:rPr lang="en-AU" sz="2800" b="0" i="0" u="none" strike="noStrike" cap="none" dirty="0">
                <a:solidFill>
                  <a:schemeClr val="dk1"/>
                </a:solidFill>
                <a:latin typeface="Calibri"/>
                <a:ea typeface="Calibri"/>
                <a:cs typeface="Calibri"/>
                <a:sym typeface="Calibri"/>
              </a:rPr>
              <a:t>reSolve classrooms have a </a:t>
            </a:r>
            <a:r>
              <a:rPr lang="en-AU" sz="2800" b="0" i="1" u="none" strike="noStrike" cap="none" dirty="0">
                <a:solidFill>
                  <a:schemeClr val="dk1"/>
                </a:solidFill>
                <a:latin typeface="Calibri"/>
                <a:ea typeface="Calibri"/>
                <a:cs typeface="Calibri"/>
                <a:sym typeface="Calibri"/>
              </a:rPr>
              <a:t>knowledge-building culture</a:t>
            </a:r>
          </a:p>
          <a:p>
            <a:pPr marL="179996" marR="0" lvl="0" indent="-179996" algn="l" rtl="0">
              <a:lnSpc>
                <a:spcPct val="90000"/>
              </a:lnSpc>
              <a:spcBef>
                <a:spcPts val="1200"/>
              </a:spcBef>
              <a:spcAft>
                <a:spcPts val="0"/>
              </a:spcAft>
              <a:buClr>
                <a:schemeClr val="dk1"/>
              </a:buClr>
              <a:buSzPct val="25000"/>
              <a:buFont typeface="Arial"/>
              <a:buNone/>
            </a:pPr>
            <a:endParaRPr sz="2000" b="0" i="0" u="none" strike="noStrike" cap="none" dirty="0">
              <a:solidFill>
                <a:schemeClr val="dk1"/>
              </a:solidFill>
              <a:latin typeface="Calibri"/>
              <a:ea typeface="Calibri"/>
              <a:cs typeface="Calibri"/>
              <a:sym typeface="Calibri"/>
            </a:endParaRPr>
          </a:p>
          <a:p>
            <a:pPr marL="0" marR="0" lvl="0" indent="0" algn="l" rtl="0">
              <a:lnSpc>
                <a:spcPct val="90000"/>
              </a:lnSpc>
              <a:spcBef>
                <a:spcPts val="600"/>
              </a:spcBef>
              <a:spcAft>
                <a:spcPts val="0"/>
              </a:spcAft>
              <a:buClr>
                <a:schemeClr val="dk1"/>
              </a:buClr>
              <a:buSzPct val="25000"/>
              <a:buFont typeface="Arial"/>
              <a:buNone/>
            </a:pPr>
            <a:endParaRPr sz="2000" b="0" i="0" u="none" strike="noStrike" cap="none" dirty="0">
              <a:solidFill>
                <a:schemeClr val="dk1"/>
              </a:solidFill>
              <a:latin typeface="Calibri"/>
              <a:ea typeface="Calibri"/>
              <a:cs typeface="Calibri"/>
              <a:sym typeface="Calibri"/>
            </a:endParaRPr>
          </a:p>
        </p:txBody>
      </p:sp>
      <p:sp>
        <p:nvSpPr>
          <p:cNvPr id="3" name="Slide Number Placeholder 2"/>
          <p:cNvSpPr>
            <a:spLocks noGrp="1"/>
          </p:cNvSpPr>
          <p:nvPr>
            <p:ph type="sldNum" idx="12"/>
          </p:nvPr>
        </p:nvSpPr>
        <p:spPr/>
        <p:txBody>
          <a:bodyPr/>
          <a:lstStyle/>
          <a:p>
            <a:pPr algn="r">
              <a:buSzPct val="25000"/>
            </a:pPr>
            <a:fld id="{00000000-1234-1234-1234-123412341234}" type="slidenum">
              <a:rPr lang="en-AU" smtClean="0">
                <a:latin typeface="Calibri"/>
                <a:ea typeface="Calibri"/>
                <a:cs typeface="Calibri"/>
                <a:sym typeface="Calibri"/>
              </a:rPr>
              <a:pPr algn="r">
                <a:buSzPct val="25000"/>
              </a:pPr>
              <a:t>3</a:t>
            </a:fld>
            <a:endParaRPr lang="en-AU" dirty="0">
              <a:latin typeface="Calibri"/>
              <a:ea typeface="Calibri"/>
              <a:cs typeface="Calibri"/>
              <a:sym typeface="Calibri"/>
            </a:endParaRPr>
          </a:p>
        </p:txBody>
      </p:sp>
    </p:spTree>
    <p:extLst>
      <p:ext uri="{BB962C8B-B14F-4D97-AF65-F5344CB8AC3E}">
        <p14:creationId xmlns:p14="http://schemas.microsoft.com/office/powerpoint/2010/main" val="2689593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5" name="Shape 365"/>
          <p:cNvSpPr txBox="1">
            <a:spLocks noGrp="1"/>
          </p:cNvSpPr>
          <p:nvPr>
            <p:ph type="title"/>
          </p:nvPr>
        </p:nvSpPr>
        <p:spPr>
          <a:xfrm>
            <a:off x="936000" y="1440000"/>
            <a:ext cx="10559999" cy="1200000"/>
          </a:xfrm>
          <a:prstGeom prst="rect">
            <a:avLst/>
          </a:prstGeom>
          <a:noFill/>
          <a:ln>
            <a:noFill/>
          </a:ln>
        </p:spPr>
        <p:txBody>
          <a:bodyPr wrap="square" lIns="91400" tIns="91400" rIns="91400" bIns="91400" anchor="t" anchorCtr="0">
            <a:noAutofit/>
          </a:bodyPr>
          <a:lstStyle/>
          <a:p>
            <a:pPr marL="0" marR="0" lvl="0" indent="0" algn="l" rtl="0">
              <a:lnSpc>
                <a:spcPct val="90000"/>
              </a:lnSpc>
              <a:spcBef>
                <a:spcPts val="0"/>
              </a:spcBef>
              <a:buClr>
                <a:schemeClr val="accent1"/>
              </a:buClr>
              <a:buSzPct val="25000"/>
              <a:buFont typeface="Calibri"/>
              <a:buNone/>
            </a:pPr>
            <a:r>
              <a:rPr lang="en-AU" sz="4400" b="0" i="0" u="none" strike="noStrike" cap="none" dirty="0">
                <a:solidFill>
                  <a:schemeClr val="accent1"/>
                </a:solidFill>
                <a:latin typeface="Calibri"/>
                <a:ea typeface="Calibri"/>
                <a:cs typeface="Calibri"/>
                <a:sym typeface="Calibri"/>
              </a:rPr>
              <a:t>Classroom Resources</a:t>
            </a:r>
          </a:p>
        </p:txBody>
      </p:sp>
      <p:sp>
        <p:nvSpPr>
          <p:cNvPr id="366" name="Shape 366"/>
          <p:cNvSpPr txBox="1">
            <a:spLocks noGrp="1"/>
          </p:cNvSpPr>
          <p:nvPr>
            <p:ph type="body" idx="1"/>
          </p:nvPr>
        </p:nvSpPr>
        <p:spPr>
          <a:prstGeom prst="rect">
            <a:avLst/>
          </a:prstGeom>
          <a:noFill/>
          <a:ln>
            <a:noFill/>
          </a:ln>
        </p:spPr>
        <p:txBody>
          <a:bodyPr wrap="square" lIns="91400" tIns="91400" rIns="91400" bIns="91400" anchor="t" anchorCtr="0">
            <a:noAutofit/>
          </a:bodyPr>
          <a:lstStyle/>
          <a:p>
            <a:pPr marL="0" marR="0" lvl="0" indent="0" algn="l" rtl="0">
              <a:spcBef>
                <a:spcPts val="0"/>
              </a:spcBef>
              <a:spcAft>
                <a:spcPts val="0"/>
              </a:spcAft>
              <a:buClr>
                <a:schemeClr val="dk1"/>
              </a:buClr>
              <a:buSzPct val="25000"/>
              <a:buFont typeface="Arial"/>
              <a:buNone/>
            </a:pPr>
            <a:r>
              <a:rPr lang="en-AU" sz="2400" b="0" i="0" u="none" strike="noStrike" cap="none" dirty="0">
                <a:solidFill>
                  <a:schemeClr val="dk1"/>
                </a:solidFill>
                <a:latin typeface="Calibri"/>
                <a:ea typeface="Calibri"/>
                <a:cs typeface="Calibri"/>
                <a:sym typeface="Calibri"/>
              </a:rPr>
              <a:t>Exemplary classroom resources at every level from Foundation to Year 10 that embody a spirit of inquiry and enact the reSolve Protocol.</a:t>
            </a:r>
          </a:p>
          <a:p>
            <a:pPr marL="0" marR="0" lvl="0" indent="0" algn="l" rtl="0">
              <a:spcBef>
                <a:spcPts val="0"/>
              </a:spcBef>
              <a:spcAft>
                <a:spcPts val="0"/>
              </a:spcAft>
              <a:buClr>
                <a:schemeClr val="dk1"/>
              </a:buClr>
              <a:buSzPct val="25000"/>
              <a:buFont typeface="Arial"/>
              <a:buNone/>
            </a:pPr>
            <a:endParaRPr sz="3600" b="0" i="0" u="none" strike="noStrike" cap="none" dirty="0">
              <a:solidFill>
                <a:srgbClr val="777777"/>
              </a:solidFill>
              <a:latin typeface="Arial"/>
              <a:ea typeface="Arial"/>
              <a:cs typeface="Arial"/>
              <a:sym typeface="Arial"/>
            </a:endParaRPr>
          </a:p>
          <a:p>
            <a:pPr marL="0" marR="0" lvl="0" indent="0" algn="l" rtl="0">
              <a:spcBef>
                <a:spcPts val="0"/>
              </a:spcBef>
              <a:spcAft>
                <a:spcPts val="0"/>
              </a:spcAft>
              <a:buClr>
                <a:schemeClr val="dk1"/>
              </a:buClr>
              <a:buSzPct val="25000"/>
              <a:buFont typeface="Arial"/>
              <a:buNone/>
            </a:pPr>
            <a:endParaRPr sz="2400" b="0" i="0" u="none" strike="noStrike" cap="none" dirty="0">
              <a:solidFill>
                <a:srgbClr val="777777"/>
              </a:solidFill>
              <a:latin typeface="Arial"/>
              <a:ea typeface="Arial"/>
              <a:cs typeface="Arial"/>
              <a:sym typeface="Arial"/>
            </a:endParaRPr>
          </a:p>
          <a:p>
            <a:pPr marL="0" marR="0" lvl="0" indent="0" algn="l" rtl="0">
              <a:lnSpc>
                <a:spcPct val="90000"/>
              </a:lnSpc>
              <a:spcBef>
                <a:spcPts val="0"/>
              </a:spcBef>
              <a:spcAft>
                <a:spcPts val="0"/>
              </a:spcAft>
              <a:buClr>
                <a:schemeClr val="dk1"/>
              </a:buClr>
              <a:buSzPct val="25000"/>
              <a:buFont typeface="Arial"/>
              <a:buNone/>
            </a:pPr>
            <a:endParaRPr sz="2400" b="0" i="0" u="none" strike="noStrike" cap="none" dirty="0">
              <a:solidFill>
                <a:srgbClr val="777777"/>
              </a:solidFill>
              <a:latin typeface="Arial"/>
              <a:ea typeface="Arial"/>
              <a:cs typeface="Arial"/>
              <a:sym typeface="Arial"/>
            </a:endParaRPr>
          </a:p>
        </p:txBody>
      </p:sp>
      <p:sp>
        <p:nvSpPr>
          <p:cNvPr id="3" name="Slide Number Placeholder 2"/>
          <p:cNvSpPr>
            <a:spLocks noGrp="1"/>
          </p:cNvSpPr>
          <p:nvPr>
            <p:ph type="sldNum" idx="12"/>
          </p:nvPr>
        </p:nvSpPr>
        <p:spPr/>
        <p:txBody>
          <a:bodyPr/>
          <a:lstStyle/>
          <a:p>
            <a:pPr algn="r">
              <a:buSzPct val="25000"/>
            </a:pPr>
            <a:fld id="{00000000-1234-1234-1234-123412341234}" type="slidenum">
              <a:rPr lang="en-AU" smtClean="0">
                <a:latin typeface="Calibri"/>
                <a:ea typeface="Calibri"/>
                <a:cs typeface="Calibri"/>
                <a:sym typeface="Calibri"/>
              </a:rPr>
              <a:pPr algn="r">
                <a:buSzPct val="25000"/>
              </a:pPr>
              <a:t>4</a:t>
            </a:fld>
            <a:endParaRPr lang="en-AU" dirty="0">
              <a:latin typeface="Calibri"/>
              <a:ea typeface="Calibri"/>
              <a:cs typeface="Calibri"/>
              <a:sym typeface="Calibri"/>
            </a:endParaRPr>
          </a:p>
        </p:txBody>
      </p:sp>
    </p:spTree>
    <p:extLst>
      <p:ext uri="{BB962C8B-B14F-4D97-AF65-F5344CB8AC3E}">
        <p14:creationId xmlns:p14="http://schemas.microsoft.com/office/powerpoint/2010/main" val="3731989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72"/>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285025" y="2189559"/>
            <a:ext cx="6555600" cy="2444236"/>
          </a:xfrm>
          <a:prstGeom prst="rect">
            <a:avLst/>
          </a:prstGeom>
        </p:spPr>
      </p:pic>
      <p:sp>
        <p:nvSpPr>
          <p:cNvPr id="373" name="Shape 373"/>
          <p:cNvSpPr txBox="1">
            <a:spLocks noGrp="1"/>
          </p:cNvSpPr>
          <p:nvPr>
            <p:ph type="title"/>
          </p:nvPr>
        </p:nvSpPr>
        <p:spPr>
          <a:xfrm>
            <a:off x="936000" y="1440000"/>
            <a:ext cx="10559999" cy="1200000"/>
          </a:xfrm>
          <a:prstGeom prst="rect">
            <a:avLst/>
          </a:prstGeom>
          <a:noFill/>
          <a:ln>
            <a:noFill/>
          </a:ln>
        </p:spPr>
        <p:txBody>
          <a:bodyPr wrap="square" lIns="91400" tIns="91400" rIns="91400" bIns="91400" anchor="t" anchorCtr="0">
            <a:noAutofit/>
          </a:bodyPr>
          <a:lstStyle/>
          <a:p>
            <a:pPr marL="0" marR="0" lvl="0" indent="0" algn="l" rtl="0">
              <a:lnSpc>
                <a:spcPct val="90000"/>
              </a:lnSpc>
              <a:spcBef>
                <a:spcPts val="0"/>
              </a:spcBef>
              <a:buClr>
                <a:schemeClr val="accent1"/>
              </a:buClr>
              <a:buSzPct val="25000"/>
              <a:buFont typeface="Calibri"/>
              <a:buNone/>
            </a:pPr>
            <a:r>
              <a:rPr lang="en-AU" sz="4400" b="0" i="0" u="none" strike="noStrike" cap="none" dirty="0">
                <a:solidFill>
                  <a:schemeClr val="accent1"/>
                </a:solidFill>
                <a:latin typeface="Calibri"/>
                <a:ea typeface="Calibri"/>
                <a:cs typeface="Calibri"/>
                <a:sym typeface="Calibri"/>
              </a:rPr>
              <a:t>Classroom Resources</a:t>
            </a:r>
          </a:p>
        </p:txBody>
      </p:sp>
      <p:sp>
        <p:nvSpPr>
          <p:cNvPr id="4" name="Text Placeholder 3"/>
          <p:cNvSpPr>
            <a:spLocks noGrp="1"/>
          </p:cNvSpPr>
          <p:nvPr>
            <p:ph type="body" idx="1"/>
          </p:nvPr>
        </p:nvSpPr>
        <p:spPr/>
        <p:txBody>
          <a:bodyPr/>
          <a:lstStyle/>
          <a:p>
            <a:endParaRPr lang="en-AU" dirty="0"/>
          </a:p>
        </p:txBody>
      </p:sp>
      <p:sp>
        <p:nvSpPr>
          <p:cNvPr id="3" name="Slide Number Placeholder 2"/>
          <p:cNvSpPr>
            <a:spLocks noGrp="1"/>
          </p:cNvSpPr>
          <p:nvPr>
            <p:ph type="sldNum" idx="12"/>
          </p:nvPr>
        </p:nvSpPr>
        <p:spPr/>
        <p:txBody>
          <a:bodyPr/>
          <a:lstStyle/>
          <a:p>
            <a:pPr algn="r">
              <a:buSzPct val="25000"/>
            </a:pPr>
            <a:fld id="{00000000-1234-1234-1234-123412341234}" type="slidenum">
              <a:rPr lang="en-AU" smtClean="0">
                <a:latin typeface="Calibri"/>
                <a:ea typeface="Calibri"/>
                <a:cs typeface="Calibri"/>
                <a:sym typeface="Calibri"/>
              </a:rPr>
              <a:pPr algn="r">
                <a:buSzPct val="25000"/>
              </a:pPr>
              <a:t>5</a:t>
            </a:fld>
            <a:endParaRPr lang="en-AU" dirty="0">
              <a:latin typeface="Calibri"/>
              <a:ea typeface="Calibri"/>
              <a:cs typeface="Calibri"/>
              <a:sym typeface="Calibri"/>
            </a:endParaRPr>
          </a:p>
        </p:txBody>
      </p:sp>
      <p:pic>
        <p:nvPicPr>
          <p:cNvPr id="375" name="Shape 375"/>
          <p:cNvPicPr preferRelativeResize="0"/>
          <p:nvPr/>
        </p:nvPicPr>
        <p:blipFill rotWithShape="1">
          <a:blip r:embed="rId4">
            <a:alphaModFix/>
          </a:blip>
          <a:srcRect/>
          <a:stretch/>
        </p:blipFill>
        <p:spPr>
          <a:xfrm>
            <a:off x="1285025" y="4760650"/>
            <a:ext cx="4769317" cy="1732251"/>
          </a:xfrm>
          <a:prstGeom prst="rect">
            <a:avLst/>
          </a:prstGeom>
          <a:noFill/>
          <a:ln>
            <a:noFill/>
          </a:ln>
        </p:spPr>
      </p:pic>
      <p:pic>
        <p:nvPicPr>
          <p:cNvPr id="376" name="Shape 376"/>
          <p:cNvPicPr preferRelativeResize="0"/>
          <p:nvPr/>
        </p:nvPicPr>
        <p:blipFill rotWithShape="1">
          <a:blip r:embed="rId5">
            <a:alphaModFix/>
          </a:blip>
          <a:srcRect/>
          <a:stretch/>
        </p:blipFill>
        <p:spPr>
          <a:xfrm>
            <a:off x="6054342" y="3531677"/>
            <a:ext cx="5707203" cy="1591530"/>
          </a:xfrm>
          <a:prstGeom prst="rect">
            <a:avLst/>
          </a:prstGeom>
          <a:noFill/>
          <a:ln>
            <a:noFill/>
          </a:ln>
        </p:spPr>
      </p:pic>
    </p:spTree>
    <p:extLst>
      <p:ext uri="{BB962C8B-B14F-4D97-AF65-F5344CB8AC3E}">
        <p14:creationId xmlns:p14="http://schemas.microsoft.com/office/powerpoint/2010/main" val="2392939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84"/>
        <p:cNvGrpSpPr/>
        <p:nvPr/>
      </p:nvGrpSpPr>
      <p:grpSpPr>
        <a:xfrm>
          <a:off x="0" y="0"/>
          <a:ext cx="0" cy="0"/>
          <a:chOff x="0" y="0"/>
          <a:chExt cx="0" cy="0"/>
        </a:xfrm>
      </p:grpSpPr>
      <p:sp>
        <p:nvSpPr>
          <p:cNvPr id="385" name="Shape 385"/>
          <p:cNvSpPr txBox="1">
            <a:spLocks noGrp="1"/>
          </p:cNvSpPr>
          <p:nvPr>
            <p:ph type="title"/>
          </p:nvPr>
        </p:nvSpPr>
        <p:spPr>
          <a:xfrm>
            <a:off x="936000" y="720000"/>
            <a:ext cx="7920000" cy="656436"/>
          </a:xfrm>
          <a:prstGeom prst="rect">
            <a:avLst/>
          </a:prstGeom>
          <a:noFill/>
          <a:ln>
            <a:noFill/>
          </a:ln>
        </p:spPr>
        <p:txBody>
          <a:bodyPr wrap="square" lIns="91400" tIns="91400" rIns="91400" bIns="91400" anchor="t" anchorCtr="0">
            <a:noAutofit/>
          </a:bodyPr>
          <a:lstStyle/>
          <a:p>
            <a:pPr marL="0" marR="0" lvl="0" indent="0" algn="l" rtl="0">
              <a:lnSpc>
                <a:spcPct val="90000"/>
              </a:lnSpc>
              <a:spcBef>
                <a:spcPts val="0"/>
              </a:spcBef>
              <a:buClr>
                <a:schemeClr val="accent1"/>
              </a:buClr>
              <a:buSzPct val="25000"/>
              <a:buFont typeface="Calibri"/>
              <a:buNone/>
            </a:pPr>
            <a:r>
              <a:rPr lang="en-AU" sz="4400" b="0" i="0" u="none" strike="noStrike" cap="none" dirty="0">
                <a:solidFill>
                  <a:schemeClr val="accent1"/>
                </a:solidFill>
                <a:latin typeface="Calibri"/>
                <a:ea typeface="Calibri"/>
                <a:cs typeface="Calibri"/>
                <a:sym typeface="Calibri"/>
              </a:rPr>
              <a:t>Special Topics</a:t>
            </a:r>
          </a:p>
        </p:txBody>
      </p:sp>
      <p:sp>
        <p:nvSpPr>
          <p:cNvPr id="386" name="Shape 386"/>
          <p:cNvSpPr txBox="1">
            <a:spLocks noGrp="1"/>
          </p:cNvSpPr>
          <p:nvPr>
            <p:ph type="body" idx="1"/>
          </p:nvPr>
        </p:nvSpPr>
        <p:spPr>
          <a:xfrm>
            <a:off x="1152617" y="1642583"/>
            <a:ext cx="9761187" cy="4480434"/>
          </a:xfrm>
          <a:prstGeom prst="rect">
            <a:avLst/>
          </a:prstGeom>
          <a:noFill/>
          <a:ln>
            <a:noFill/>
          </a:ln>
        </p:spPr>
        <p:txBody>
          <a:bodyPr wrap="square" lIns="91400" tIns="91400" rIns="91400" bIns="91400" anchor="t" anchorCtr="0">
            <a:noAutofit/>
          </a:bodyPr>
          <a:lstStyle/>
          <a:p>
            <a:pPr marL="0" marR="0" lvl="0" indent="0" algn="l" rtl="0">
              <a:lnSpc>
                <a:spcPct val="90000"/>
              </a:lnSpc>
              <a:spcBef>
                <a:spcPts val="0"/>
              </a:spcBef>
              <a:spcAft>
                <a:spcPts val="0"/>
              </a:spcAft>
              <a:buClr>
                <a:schemeClr val="dk1"/>
              </a:buClr>
              <a:buSzPct val="25000"/>
              <a:buFont typeface="Arial"/>
              <a:buNone/>
            </a:pPr>
            <a:r>
              <a:rPr lang="en-AU" sz="2800" b="0" i="0" u="none" strike="noStrike" cap="none">
                <a:solidFill>
                  <a:schemeClr val="dk1"/>
                </a:solidFill>
                <a:latin typeface="Calibri"/>
                <a:ea typeface="Calibri"/>
                <a:cs typeface="Calibri"/>
                <a:sym typeface="Calibri"/>
              </a:rPr>
              <a:t>Addressing identified needs or exploring new boundaries.</a:t>
            </a:r>
          </a:p>
          <a:p>
            <a:pPr marL="0" marR="0" lvl="0" indent="0" algn="l" rtl="0">
              <a:lnSpc>
                <a:spcPct val="90000"/>
              </a:lnSpc>
              <a:spcBef>
                <a:spcPts val="0"/>
              </a:spcBef>
              <a:spcAft>
                <a:spcPts val="0"/>
              </a:spcAft>
              <a:buClr>
                <a:schemeClr val="dk1"/>
              </a:buClr>
              <a:buSzPct val="25000"/>
              <a:buFont typeface="Arial"/>
              <a:buNone/>
            </a:pPr>
            <a:r>
              <a:rPr lang="en-AU" sz="2800" b="0" i="0" u="none" strike="noStrike" cap="none">
                <a:solidFill>
                  <a:schemeClr val="dk1"/>
                </a:solidFill>
                <a:latin typeface="Calibri"/>
                <a:ea typeface="Calibri"/>
                <a:cs typeface="Calibri"/>
                <a:sym typeface="Calibri"/>
              </a:rPr>
              <a:t>Special Topics are significant resources that address the needs of 21st century learners. They:</a:t>
            </a:r>
          </a:p>
          <a:p>
            <a:pPr marL="457189" marR="0" lvl="0" indent="-241289" algn="l" rtl="0">
              <a:lnSpc>
                <a:spcPct val="90000"/>
              </a:lnSpc>
              <a:spcBef>
                <a:spcPts val="0"/>
              </a:spcBef>
              <a:spcAft>
                <a:spcPts val="0"/>
              </a:spcAft>
              <a:buClr>
                <a:schemeClr val="dk1"/>
              </a:buClr>
              <a:buSzPct val="100000"/>
              <a:buFont typeface="Arial"/>
              <a:buChar char="•"/>
            </a:pPr>
            <a:r>
              <a:rPr lang="en-AU" sz="2800" b="0" i="0" u="none" strike="noStrike" cap="none">
                <a:solidFill>
                  <a:schemeClr val="dk1"/>
                </a:solidFill>
                <a:latin typeface="Calibri"/>
                <a:ea typeface="Calibri"/>
                <a:cs typeface="Calibri"/>
                <a:sym typeface="Calibri"/>
              </a:rPr>
              <a:t>are substantial units of work and accompanying resources that address major current gaps;</a:t>
            </a:r>
          </a:p>
          <a:p>
            <a:pPr marL="457189" marR="0" lvl="0" indent="-241289" algn="l" rtl="0">
              <a:lnSpc>
                <a:spcPct val="90000"/>
              </a:lnSpc>
              <a:spcBef>
                <a:spcPts val="0"/>
              </a:spcBef>
              <a:spcAft>
                <a:spcPts val="0"/>
              </a:spcAft>
              <a:buClr>
                <a:schemeClr val="dk1"/>
              </a:buClr>
              <a:buSzPct val="100000"/>
              <a:buFont typeface="Arial"/>
              <a:buChar char="•"/>
            </a:pPr>
            <a:r>
              <a:rPr lang="en-AU" sz="2800" b="0" i="0" u="none" strike="noStrike" cap="none">
                <a:solidFill>
                  <a:schemeClr val="dk1"/>
                </a:solidFill>
                <a:latin typeface="Calibri"/>
                <a:ea typeface="Calibri"/>
                <a:cs typeface="Calibri"/>
                <a:sym typeface="Calibri"/>
              </a:rPr>
              <a:t>prioritise the Australian Curriculum proficiencies of reasoning and problem solving;</a:t>
            </a:r>
          </a:p>
          <a:p>
            <a:pPr marL="457189" marR="0" lvl="0" indent="-241289" algn="l" rtl="0">
              <a:lnSpc>
                <a:spcPct val="90000"/>
              </a:lnSpc>
              <a:spcBef>
                <a:spcPts val="0"/>
              </a:spcBef>
              <a:spcAft>
                <a:spcPts val="0"/>
              </a:spcAft>
              <a:buClr>
                <a:schemeClr val="dk1"/>
              </a:buClr>
              <a:buSzPct val="100000"/>
              <a:buFont typeface="Arial"/>
              <a:buChar char="•"/>
            </a:pPr>
            <a:r>
              <a:rPr lang="en-AU" sz="2800" b="0" i="0" u="none" strike="noStrike" cap="none">
                <a:solidFill>
                  <a:schemeClr val="dk1"/>
                </a:solidFill>
                <a:latin typeface="Calibri"/>
                <a:ea typeface="Calibri"/>
                <a:cs typeface="Calibri"/>
                <a:sym typeface="Calibri"/>
              </a:rPr>
              <a:t>provide imaginative opportunities for creatively using new technologies and real world contexts;</a:t>
            </a:r>
          </a:p>
          <a:p>
            <a:pPr marL="457189" marR="0" lvl="0" indent="-241289" algn="l" rtl="0">
              <a:lnSpc>
                <a:spcPct val="90000"/>
              </a:lnSpc>
              <a:spcBef>
                <a:spcPts val="0"/>
              </a:spcBef>
              <a:spcAft>
                <a:spcPts val="0"/>
              </a:spcAft>
              <a:buClr>
                <a:schemeClr val="dk1"/>
              </a:buClr>
              <a:buSzPct val="100000"/>
              <a:buFont typeface="Arial"/>
              <a:buChar char="•"/>
            </a:pPr>
            <a:r>
              <a:rPr lang="en-AU" sz="2800" b="0" i="0" u="none" strike="noStrike" cap="none">
                <a:solidFill>
                  <a:schemeClr val="dk1"/>
                </a:solidFill>
                <a:latin typeface="Calibri"/>
                <a:ea typeface="Calibri"/>
                <a:cs typeface="Calibri"/>
                <a:sym typeface="Calibri"/>
              </a:rPr>
              <a:t>respond to the results of international assessments showing that solving real problems is a specific area of weakness for Australian students. </a:t>
            </a:r>
          </a:p>
          <a:p>
            <a:pPr marL="457189" marR="0" lvl="0" indent="-241289" algn="l" rtl="0">
              <a:lnSpc>
                <a:spcPct val="90000"/>
              </a:lnSpc>
              <a:spcBef>
                <a:spcPts val="0"/>
              </a:spcBef>
              <a:spcAft>
                <a:spcPts val="0"/>
              </a:spcAft>
              <a:buClr>
                <a:schemeClr val="dk1"/>
              </a:buClr>
              <a:buSzPct val="25000"/>
              <a:buFont typeface="Arial"/>
              <a:buNone/>
            </a:pPr>
            <a:r>
              <a:rPr lang="en-AU" sz="2800" b="0" i="0" u="none" strike="noStrike" cap="none">
                <a:solidFill>
                  <a:schemeClr val="dk1"/>
                </a:solidFill>
                <a:latin typeface="Calibri"/>
                <a:ea typeface="Calibri"/>
                <a:cs typeface="Calibri"/>
                <a:sym typeface="Calibri"/>
              </a:rPr>
              <a:t>							</a:t>
            </a:r>
          </a:p>
          <a:p>
            <a:pPr marL="228594" marR="0" lvl="0" indent="-228594" algn="l" rtl="0">
              <a:lnSpc>
                <a:spcPct val="90000"/>
              </a:lnSpc>
              <a:spcBef>
                <a:spcPts val="0"/>
              </a:spcBef>
              <a:spcAft>
                <a:spcPts val="0"/>
              </a:spcAft>
              <a:buClr>
                <a:schemeClr val="dk1"/>
              </a:buClr>
              <a:buSzPct val="25000"/>
              <a:buFont typeface="Arial"/>
              <a:buNone/>
            </a:pPr>
            <a:r>
              <a:rPr lang="en-AU" sz="2800" b="0" i="0" u="none" strike="noStrike" cap="none">
                <a:solidFill>
                  <a:schemeClr val="dk1"/>
                </a:solidFill>
                <a:latin typeface="Calibri"/>
                <a:ea typeface="Calibri"/>
                <a:cs typeface="Calibri"/>
                <a:sym typeface="Calibri"/>
              </a:rPr>
              <a:t>						 					</a:t>
            </a:r>
          </a:p>
          <a:p>
            <a:pPr marL="228594" marR="0" lvl="0" indent="-228594" algn="l" rtl="0">
              <a:lnSpc>
                <a:spcPct val="90000"/>
              </a:lnSpc>
              <a:spcBef>
                <a:spcPts val="0"/>
              </a:spcBef>
              <a:spcAft>
                <a:spcPts val="0"/>
              </a:spcAft>
              <a:buClr>
                <a:schemeClr val="dk1"/>
              </a:buClr>
              <a:buSzPct val="25000"/>
              <a:buFont typeface="Arial"/>
              <a:buNone/>
            </a:pPr>
            <a:r>
              <a:rPr lang="en-AU" sz="2800" b="0" i="0" u="none" strike="noStrike" cap="none">
                <a:solidFill>
                  <a:schemeClr val="dk1"/>
                </a:solidFill>
                <a:latin typeface="Calibri"/>
                <a:ea typeface="Calibri"/>
                <a:cs typeface="Calibri"/>
                <a:sym typeface="Calibri"/>
              </a:rPr>
              <a:t>				</a:t>
            </a:r>
          </a:p>
          <a:p>
            <a:pPr marL="228594" marR="0" lvl="0" indent="-228594" algn="l" rtl="0">
              <a:lnSpc>
                <a:spcPct val="90000"/>
              </a:lnSpc>
              <a:spcBef>
                <a:spcPts val="0"/>
              </a:spcBef>
              <a:spcAft>
                <a:spcPts val="0"/>
              </a:spcAft>
              <a:buClr>
                <a:schemeClr val="dk1"/>
              </a:buClr>
              <a:buSzPct val="25000"/>
              <a:buFont typeface="Arial"/>
              <a:buNone/>
            </a:pPr>
            <a:r>
              <a:rPr lang="en-AU" sz="2800" b="0" i="0" u="none" strike="noStrike" cap="none">
                <a:solidFill>
                  <a:schemeClr val="dk1"/>
                </a:solidFill>
                <a:latin typeface="Calibri"/>
                <a:ea typeface="Calibri"/>
                <a:cs typeface="Calibri"/>
                <a:sym typeface="Calibri"/>
              </a:rPr>
              <a:t>			</a:t>
            </a:r>
          </a:p>
          <a:p>
            <a:pPr marL="228594" marR="0" lvl="0" indent="-228594" algn="l" rtl="0">
              <a:lnSpc>
                <a:spcPct val="90000"/>
              </a:lnSpc>
              <a:spcBef>
                <a:spcPts val="0"/>
              </a:spcBef>
              <a:spcAft>
                <a:spcPts val="0"/>
              </a:spcAft>
              <a:buClr>
                <a:schemeClr val="dk1"/>
              </a:buClr>
              <a:buSzPct val="25000"/>
              <a:buFont typeface="Arial"/>
              <a:buNone/>
            </a:pPr>
            <a:r>
              <a:rPr lang="en-AU" sz="2800" b="0" i="0" u="none" strike="noStrike" cap="none">
                <a:solidFill>
                  <a:schemeClr val="dk1"/>
                </a:solidFill>
                <a:latin typeface="Calibri"/>
                <a:ea typeface="Calibri"/>
                <a:cs typeface="Calibri"/>
                <a:sym typeface="Calibri"/>
              </a:rPr>
              <a:t>		</a:t>
            </a:r>
          </a:p>
          <a:p>
            <a:pPr marL="228594" marR="0" lvl="0" indent="-228594" algn="l" rtl="0">
              <a:lnSpc>
                <a:spcPct val="90000"/>
              </a:lnSpc>
              <a:spcBef>
                <a:spcPts val="0"/>
              </a:spcBef>
              <a:spcAft>
                <a:spcPts val="0"/>
              </a:spcAft>
              <a:buClr>
                <a:schemeClr val="dk1"/>
              </a:buClr>
              <a:buSzPct val="25000"/>
              <a:buFont typeface="Arial"/>
              <a:buNone/>
            </a:pPr>
            <a:endParaRPr sz="2800" b="0" i="0" u="none" strike="noStrike" cap="none">
              <a:solidFill>
                <a:schemeClr val="dk1"/>
              </a:solidFill>
              <a:latin typeface="Calibri"/>
              <a:ea typeface="Calibri"/>
              <a:cs typeface="Calibri"/>
              <a:sym typeface="Calibri"/>
            </a:endParaRPr>
          </a:p>
        </p:txBody>
      </p:sp>
      <p:sp>
        <p:nvSpPr>
          <p:cNvPr id="3" name="Slide Number Placeholder 2"/>
          <p:cNvSpPr>
            <a:spLocks noGrp="1"/>
          </p:cNvSpPr>
          <p:nvPr>
            <p:ph type="sldNum" idx="12"/>
          </p:nvPr>
        </p:nvSpPr>
        <p:spPr/>
        <p:txBody>
          <a:bodyPr/>
          <a:lstStyle/>
          <a:p>
            <a:pPr algn="r">
              <a:buSzPct val="25000"/>
            </a:pPr>
            <a:fld id="{00000000-1234-1234-1234-123412341234}" type="slidenum">
              <a:rPr lang="en-AU" smtClean="0">
                <a:latin typeface="Calibri"/>
                <a:ea typeface="Calibri"/>
                <a:cs typeface="Calibri"/>
                <a:sym typeface="Calibri"/>
              </a:rPr>
              <a:pPr algn="r">
                <a:buSzPct val="25000"/>
              </a:pPr>
              <a:t>6</a:t>
            </a:fld>
            <a:endParaRPr lang="en-AU" dirty="0">
              <a:latin typeface="Calibri"/>
              <a:ea typeface="Calibri"/>
              <a:cs typeface="Calibri"/>
              <a:sym typeface="Calibri"/>
            </a:endParaRPr>
          </a:p>
        </p:txBody>
      </p:sp>
    </p:spTree>
    <p:extLst>
      <p:ext uri="{BB962C8B-B14F-4D97-AF65-F5344CB8AC3E}">
        <p14:creationId xmlns:p14="http://schemas.microsoft.com/office/powerpoint/2010/main" val="3205847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92"/>
        <p:cNvGrpSpPr/>
        <p:nvPr/>
      </p:nvGrpSpPr>
      <p:grpSpPr>
        <a:xfrm>
          <a:off x="0" y="0"/>
          <a:ext cx="0" cy="0"/>
          <a:chOff x="0" y="0"/>
          <a:chExt cx="0" cy="0"/>
        </a:xfrm>
      </p:grpSpPr>
      <p:sp>
        <p:nvSpPr>
          <p:cNvPr id="393" name="Shape 393"/>
          <p:cNvSpPr txBox="1">
            <a:spLocks noGrp="1"/>
          </p:cNvSpPr>
          <p:nvPr>
            <p:ph type="title"/>
          </p:nvPr>
        </p:nvSpPr>
        <p:spPr>
          <a:xfrm>
            <a:off x="936000" y="720000"/>
            <a:ext cx="7920000" cy="899998"/>
          </a:xfrm>
          <a:prstGeom prst="rect">
            <a:avLst/>
          </a:prstGeom>
          <a:noFill/>
          <a:ln>
            <a:noFill/>
          </a:ln>
        </p:spPr>
        <p:txBody>
          <a:bodyPr wrap="square" lIns="91400" tIns="91400" rIns="91400" bIns="91400" anchor="t" anchorCtr="0">
            <a:noAutofit/>
          </a:bodyPr>
          <a:lstStyle/>
          <a:p>
            <a:pPr marL="0" marR="0" lvl="0" indent="0" algn="l" rtl="0">
              <a:lnSpc>
                <a:spcPct val="90000"/>
              </a:lnSpc>
              <a:spcBef>
                <a:spcPts val="0"/>
              </a:spcBef>
              <a:spcAft>
                <a:spcPts val="0"/>
              </a:spcAft>
              <a:buClr>
                <a:schemeClr val="dk1"/>
              </a:buClr>
              <a:buSzPct val="25000"/>
              <a:buFont typeface="Calibri"/>
              <a:buNone/>
            </a:pPr>
            <a:r>
              <a:rPr lang="en-AU" sz="4400" b="0" i="0" u="none" strike="noStrike" cap="none" dirty="0">
                <a:solidFill>
                  <a:schemeClr val="accent1"/>
                </a:solidFill>
                <a:latin typeface="Calibri"/>
                <a:ea typeface="Calibri"/>
                <a:cs typeface="Calibri"/>
                <a:sym typeface="Calibri"/>
              </a:rPr>
              <a:t>Special Topics</a:t>
            </a:r>
          </a:p>
          <a:p>
            <a:pPr marL="0" marR="0" lvl="0" indent="0" algn="l" rtl="0">
              <a:lnSpc>
                <a:spcPct val="90000"/>
              </a:lnSpc>
              <a:spcBef>
                <a:spcPts val="0"/>
              </a:spcBef>
              <a:buClr>
                <a:schemeClr val="dk1"/>
              </a:buClr>
              <a:buSzPct val="25000"/>
              <a:buFont typeface="Calibri"/>
              <a:buNone/>
            </a:pPr>
            <a:endParaRPr sz="4400" b="0" i="0" u="none" strike="noStrike" cap="none" dirty="0">
              <a:solidFill>
                <a:schemeClr val="dk1"/>
              </a:solidFill>
              <a:latin typeface="Calibri"/>
              <a:ea typeface="Calibri"/>
              <a:cs typeface="Calibri"/>
              <a:sym typeface="Calibri"/>
            </a:endParaRPr>
          </a:p>
        </p:txBody>
      </p:sp>
      <p:pic>
        <p:nvPicPr>
          <p:cNvPr id="395" name="Shape 395"/>
          <p:cNvPicPr preferRelativeResize="0"/>
          <p:nvPr/>
        </p:nvPicPr>
        <p:blipFill rotWithShape="1">
          <a:blip r:embed="rId3">
            <a:alphaModFix/>
          </a:blip>
          <a:srcRect/>
          <a:stretch/>
        </p:blipFill>
        <p:spPr>
          <a:xfrm>
            <a:off x="4017528" y="3950701"/>
            <a:ext cx="2596720" cy="2512953"/>
          </a:xfrm>
          <a:prstGeom prst="rect">
            <a:avLst/>
          </a:prstGeom>
          <a:noFill/>
          <a:ln>
            <a:noFill/>
          </a:ln>
        </p:spPr>
      </p:pic>
      <p:pic>
        <p:nvPicPr>
          <p:cNvPr id="396" name="Shape 396"/>
          <p:cNvPicPr preferRelativeResize="0"/>
          <p:nvPr/>
        </p:nvPicPr>
        <p:blipFill rotWithShape="1">
          <a:blip r:embed="rId4">
            <a:alphaModFix/>
          </a:blip>
          <a:srcRect/>
          <a:stretch/>
        </p:blipFill>
        <p:spPr>
          <a:xfrm>
            <a:off x="1054296" y="4136601"/>
            <a:ext cx="2103573" cy="2396612"/>
          </a:xfrm>
          <a:prstGeom prst="rect">
            <a:avLst/>
          </a:prstGeom>
          <a:noFill/>
          <a:ln>
            <a:noFill/>
          </a:ln>
        </p:spPr>
      </p:pic>
      <p:pic>
        <p:nvPicPr>
          <p:cNvPr id="397" name="Shape 397"/>
          <p:cNvPicPr preferRelativeResize="0"/>
          <p:nvPr/>
        </p:nvPicPr>
        <p:blipFill rotWithShape="1">
          <a:blip r:embed="rId5">
            <a:alphaModFix/>
          </a:blip>
          <a:srcRect/>
          <a:stretch/>
        </p:blipFill>
        <p:spPr>
          <a:xfrm>
            <a:off x="7152413" y="4136601"/>
            <a:ext cx="2540279" cy="1882439"/>
          </a:xfrm>
          <a:prstGeom prst="rect">
            <a:avLst/>
          </a:prstGeom>
          <a:noFill/>
          <a:ln>
            <a:noFill/>
          </a:ln>
        </p:spPr>
      </p:pic>
      <p:graphicFrame>
        <p:nvGraphicFramePr>
          <p:cNvPr id="398" name="Shape 398"/>
          <p:cNvGraphicFramePr/>
          <p:nvPr>
            <p:extLst>
              <p:ext uri="{D42A27DB-BD31-4B8C-83A1-F6EECF244321}">
                <p14:modId xmlns:p14="http://schemas.microsoft.com/office/powerpoint/2010/main" val="248171870"/>
              </p:ext>
            </p:extLst>
          </p:nvPr>
        </p:nvGraphicFramePr>
        <p:xfrm>
          <a:off x="1054296" y="1601976"/>
          <a:ext cx="10103300" cy="2153405"/>
        </p:xfrm>
        <a:graphic>
          <a:graphicData uri="http://schemas.openxmlformats.org/drawingml/2006/table">
            <a:tbl>
              <a:tblPr>
                <a:noFill/>
                <a:tableStyleId>{46CEF58C-BFBF-4BC6-9215-FD3EFBF3C57B}</a:tableStyleId>
              </a:tblPr>
              <a:tblGrid>
                <a:gridCol w="2525825">
                  <a:extLst>
                    <a:ext uri="{9D8B030D-6E8A-4147-A177-3AD203B41FA5}">
                      <a16:colId xmlns:a16="http://schemas.microsoft.com/office/drawing/2014/main" xmlns="" val="20000"/>
                    </a:ext>
                  </a:extLst>
                </a:gridCol>
                <a:gridCol w="2525825">
                  <a:extLst>
                    <a:ext uri="{9D8B030D-6E8A-4147-A177-3AD203B41FA5}">
                      <a16:colId xmlns:a16="http://schemas.microsoft.com/office/drawing/2014/main" xmlns="" val="20001"/>
                    </a:ext>
                  </a:extLst>
                </a:gridCol>
                <a:gridCol w="2525825">
                  <a:extLst>
                    <a:ext uri="{9D8B030D-6E8A-4147-A177-3AD203B41FA5}">
                      <a16:colId xmlns:a16="http://schemas.microsoft.com/office/drawing/2014/main" xmlns="" val="20002"/>
                    </a:ext>
                  </a:extLst>
                </a:gridCol>
                <a:gridCol w="2525825">
                  <a:extLst>
                    <a:ext uri="{9D8B030D-6E8A-4147-A177-3AD203B41FA5}">
                      <a16:colId xmlns:a16="http://schemas.microsoft.com/office/drawing/2014/main" xmlns="" val="20003"/>
                    </a:ext>
                  </a:extLst>
                </a:gridCol>
              </a:tblGrid>
              <a:tr h="1031950">
                <a:tc>
                  <a:txBody>
                    <a:bodyPr/>
                    <a:lstStyle/>
                    <a:p>
                      <a:pPr marL="0" marR="0" lvl="0" indent="0" algn="ctr" rtl="0">
                        <a:spcBef>
                          <a:spcPts val="0"/>
                        </a:spcBef>
                        <a:spcAft>
                          <a:spcPts val="0"/>
                        </a:spcAft>
                        <a:buClr>
                          <a:schemeClr val="dk1"/>
                        </a:buClr>
                        <a:buSzPct val="25000"/>
                        <a:buFont typeface="Calibri"/>
                        <a:buNone/>
                      </a:pPr>
                      <a:r>
                        <a:rPr lang="en-AU" sz="1900" u="none" strike="noStrike" cap="none" dirty="0">
                          <a:latin typeface="Calibri"/>
                          <a:ea typeface="Calibri"/>
                          <a:cs typeface="Calibri"/>
                          <a:sym typeface="Calibri"/>
                        </a:rPr>
                        <a:t>Mechanical Linkages and Deductive Geometry</a:t>
                      </a:r>
                    </a:p>
                  </a:txBody>
                  <a:tcPr marL="91425" marR="91425" marT="91425" marB="91425" anchor="ctr"/>
                </a:tc>
                <a:tc>
                  <a:txBody>
                    <a:bodyPr/>
                    <a:lstStyle/>
                    <a:p>
                      <a:pPr marL="0" marR="0" lvl="0" indent="0" algn="ctr" rtl="0">
                        <a:spcBef>
                          <a:spcPts val="0"/>
                        </a:spcBef>
                        <a:buClr>
                          <a:schemeClr val="dk1"/>
                        </a:buClr>
                        <a:buSzPct val="25000"/>
                        <a:buFont typeface="Calibri"/>
                        <a:buNone/>
                      </a:pPr>
                      <a:r>
                        <a:rPr lang="en-AU" sz="1900" u="none" strike="noStrike" cap="none">
                          <a:solidFill>
                            <a:schemeClr val="dk1"/>
                          </a:solidFill>
                          <a:latin typeface="Calibri"/>
                          <a:ea typeface="Calibri"/>
                          <a:cs typeface="Calibri"/>
                          <a:sym typeface="Calibri"/>
                        </a:rPr>
                        <a:t>Bring Algebra into the Real World</a:t>
                      </a:r>
                    </a:p>
                  </a:txBody>
                  <a:tcPr marL="91425" marR="91425" marT="91425" marB="91425" anchor="ctr"/>
                </a:tc>
                <a:tc>
                  <a:txBody>
                    <a:bodyPr/>
                    <a:lstStyle/>
                    <a:p>
                      <a:pPr marL="0" marR="0" lvl="0" indent="0" algn="ctr" rtl="0">
                        <a:spcBef>
                          <a:spcPts val="0"/>
                        </a:spcBef>
                        <a:buClr>
                          <a:schemeClr val="dk1"/>
                        </a:buClr>
                        <a:buSzPct val="25000"/>
                        <a:buFont typeface="Calibri"/>
                        <a:buNone/>
                      </a:pPr>
                      <a:r>
                        <a:rPr lang="en-AU" sz="1900" u="none" strike="noStrike" cap="none">
                          <a:latin typeface="Calibri"/>
                          <a:ea typeface="Calibri"/>
                          <a:cs typeface="Calibri"/>
                          <a:sym typeface="Calibri"/>
                        </a:rPr>
                        <a:t>Modelling Motion</a:t>
                      </a:r>
                    </a:p>
                  </a:txBody>
                  <a:tcPr marL="91425" marR="91425" marT="91425" marB="91425" anchor="ctr"/>
                </a:tc>
                <a:tc>
                  <a:txBody>
                    <a:bodyPr/>
                    <a:lstStyle/>
                    <a:p>
                      <a:pPr marL="0" marR="0" lvl="0" indent="0" algn="ctr" rtl="0">
                        <a:spcBef>
                          <a:spcPts val="0"/>
                        </a:spcBef>
                        <a:buClr>
                          <a:schemeClr val="dk1"/>
                        </a:buClr>
                        <a:buSzPct val="25000"/>
                        <a:buFont typeface="Calibri"/>
                        <a:buNone/>
                      </a:pPr>
                      <a:r>
                        <a:rPr lang="en-AU" sz="1900" u="none" strike="noStrike" cap="none">
                          <a:latin typeface="Calibri"/>
                          <a:ea typeface="Calibri"/>
                          <a:cs typeface="Calibri"/>
                          <a:sym typeface="Calibri"/>
                        </a:rPr>
                        <a:t>Bar Model Method</a:t>
                      </a:r>
                    </a:p>
                  </a:txBody>
                  <a:tcPr marL="91425" marR="91425" marT="91425" marB="91425" anchor="ctr"/>
                </a:tc>
                <a:extLst>
                  <a:ext uri="{0D108BD9-81ED-4DB2-BD59-A6C34878D82A}">
                    <a16:rowId xmlns:a16="http://schemas.microsoft.com/office/drawing/2014/main" xmlns="" val="10000"/>
                  </a:ext>
                </a:extLst>
              </a:tr>
              <a:tr h="1101875">
                <a:tc>
                  <a:txBody>
                    <a:bodyPr/>
                    <a:lstStyle/>
                    <a:p>
                      <a:pPr marL="0" marR="0" lvl="0" indent="0" algn="ctr" rtl="0">
                        <a:spcBef>
                          <a:spcPts val="0"/>
                        </a:spcBef>
                        <a:buClr>
                          <a:schemeClr val="dk1"/>
                        </a:buClr>
                        <a:buSzPct val="25000"/>
                        <a:buFont typeface="Calibri"/>
                        <a:buNone/>
                      </a:pPr>
                      <a:r>
                        <a:rPr lang="en-AU" sz="1900" u="none" strike="noStrike" cap="none" dirty="0">
                          <a:latin typeface="Calibri"/>
                          <a:ea typeface="Calibri"/>
                          <a:cs typeface="Calibri"/>
                          <a:sym typeface="Calibri"/>
                        </a:rPr>
                        <a:t>Assessing Reasoning</a:t>
                      </a:r>
                    </a:p>
                  </a:txBody>
                  <a:tcPr marL="91425" marR="91425" marT="91425" marB="91425" anchor="ctr"/>
                </a:tc>
                <a:tc>
                  <a:txBody>
                    <a:bodyPr/>
                    <a:lstStyle/>
                    <a:p>
                      <a:pPr marL="0" marR="0" lvl="0" indent="0" algn="ctr" rtl="0">
                        <a:spcBef>
                          <a:spcPts val="0"/>
                        </a:spcBef>
                        <a:buClr>
                          <a:schemeClr val="dk1"/>
                        </a:buClr>
                        <a:buSzPct val="25000"/>
                        <a:buFont typeface="Calibri"/>
                        <a:buNone/>
                      </a:pPr>
                      <a:r>
                        <a:rPr lang="en-AU" sz="1900" u="none" strike="noStrike" cap="none" dirty="0">
                          <a:latin typeface="Calibri"/>
                          <a:ea typeface="Calibri"/>
                          <a:cs typeface="Calibri"/>
                          <a:sym typeface="Calibri"/>
                        </a:rPr>
                        <a:t>Mathematics and Algorithmic Thinking</a:t>
                      </a:r>
                    </a:p>
                  </a:txBody>
                  <a:tcPr marL="91425" marR="91425" marT="91425" marB="91425" anchor="ctr"/>
                </a:tc>
                <a:tc>
                  <a:txBody>
                    <a:bodyPr/>
                    <a:lstStyle/>
                    <a:p>
                      <a:pPr marL="0" marR="0" lvl="0" indent="0" algn="ctr" rtl="0">
                        <a:spcBef>
                          <a:spcPts val="0"/>
                        </a:spcBef>
                        <a:spcAft>
                          <a:spcPts val="0"/>
                        </a:spcAft>
                        <a:buClr>
                          <a:schemeClr val="dk1"/>
                        </a:buClr>
                        <a:buSzPct val="25000"/>
                        <a:buFont typeface="Calibri"/>
                        <a:buNone/>
                      </a:pPr>
                      <a:r>
                        <a:rPr lang="en-AU" sz="1900" u="none" strike="noStrike" cap="none">
                          <a:latin typeface="Calibri"/>
                          <a:ea typeface="Calibri"/>
                          <a:cs typeface="Calibri"/>
                          <a:sym typeface="Calibri"/>
                        </a:rPr>
                        <a:t>Mathematical Modelling</a:t>
                      </a:r>
                    </a:p>
                  </a:txBody>
                  <a:tcPr marL="91425" marR="91425" marT="91425" marB="91425" anchor="ctr"/>
                </a:tc>
                <a:tc>
                  <a:txBody>
                    <a:bodyPr/>
                    <a:lstStyle/>
                    <a:p>
                      <a:pPr marL="0" marR="0" lvl="0" indent="0" algn="ctr" rtl="0">
                        <a:spcBef>
                          <a:spcPts val="0"/>
                        </a:spcBef>
                        <a:buClr>
                          <a:schemeClr val="dk1"/>
                        </a:buClr>
                        <a:buSzPct val="25000"/>
                        <a:buFont typeface="Calibri"/>
                        <a:buNone/>
                      </a:pPr>
                      <a:r>
                        <a:rPr lang="en-AU" sz="1900" u="none" strike="noStrike" cap="none">
                          <a:latin typeface="Calibri"/>
                          <a:ea typeface="Calibri"/>
                          <a:cs typeface="Calibri"/>
                          <a:sym typeface="Calibri"/>
                        </a:rPr>
                        <a:t>Mathematical Inquiry into Authentic Problems</a:t>
                      </a:r>
                    </a:p>
                  </a:txBody>
                  <a:tcPr marL="91425" marR="91425" marT="91425" marB="91425" anchor="ctr"/>
                </a:tc>
                <a:extLst>
                  <a:ext uri="{0D108BD9-81ED-4DB2-BD59-A6C34878D82A}">
                    <a16:rowId xmlns:a16="http://schemas.microsoft.com/office/drawing/2014/main" xmlns="" val="10001"/>
                  </a:ext>
                </a:extLst>
              </a:tr>
            </a:tbl>
          </a:graphicData>
        </a:graphic>
      </p:graphicFrame>
      <p:sp>
        <p:nvSpPr>
          <p:cNvPr id="3" name="Slide Number Placeholder 2"/>
          <p:cNvSpPr>
            <a:spLocks noGrp="1"/>
          </p:cNvSpPr>
          <p:nvPr>
            <p:ph type="sldNum" idx="12"/>
          </p:nvPr>
        </p:nvSpPr>
        <p:spPr/>
        <p:txBody>
          <a:bodyPr/>
          <a:lstStyle/>
          <a:p>
            <a:pPr algn="r">
              <a:buSzPct val="25000"/>
            </a:pPr>
            <a:fld id="{00000000-1234-1234-1234-123412341234}" type="slidenum">
              <a:rPr lang="en-AU" smtClean="0">
                <a:latin typeface="Calibri"/>
                <a:ea typeface="Calibri"/>
                <a:cs typeface="Calibri"/>
                <a:sym typeface="Calibri"/>
              </a:rPr>
              <a:pPr algn="r">
                <a:buSzPct val="25000"/>
              </a:pPr>
              <a:t>7</a:t>
            </a:fld>
            <a:endParaRPr lang="en-AU" dirty="0">
              <a:latin typeface="Calibri"/>
              <a:ea typeface="Calibri"/>
              <a:cs typeface="Calibri"/>
              <a:sym typeface="Calibri"/>
            </a:endParaRPr>
          </a:p>
        </p:txBody>
      </p:sp>
    </p:spTree>
    <p:extLst>
      <p:ext uri="{BB962C8B-B14F-4D97-AF65-F5344CB8AC3E}">
        <p14:creationId xmlns:p14="http://schemas.microsoft.com/office/powerpoint/2010/main" val="1765397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03"/>
        <p:cNvGrpSpPr/>
        <p:nvPr/>
      </p:nvGrpSpPr>
      <p:grpSpPr>
        <a:xfrm>
          <a:off x="0" y="0"/>
          <a:ext cx="0" cy="0"/>
          <a:chOff x="0" y="0"/>
          <a:chExt cx="0" cy="0"/>
        </a:xfrm>
      </p:grpSpPr>
      <p:sp>
        <p:nvSpPr>
          <p:cNvPr id="404" name="Shape 404"/>
          <p:cNvSpPr txBox="1">
            <a:spLocks noGrp="1"/>
          </p:cNvSpPr>
          <p:nvPr>
            <p:ph type="title"/>
          </p:nvPr>
        </p:nvSpPr>
        <p:spPr>
          <a:xfrm>
            <a:off x="936000" y="1440000"/>
            <a:ext cx="10559999" cy="1200000"/>
          </a:xfrm>
          <a:prstGeom prst="rect">
            <a:avLst/>
          </a:prstGeom>
          <a:noFill/>
          <a:ln>
            <a:noFill/>
          </a:ln>
        </p:spPr>
        <p:txBody>
          <a:bodyPr wrap="square" lIns="91400" tIns="91400" rIns="91400" bIns="91400" anchor="t" anchorCtr="0">
            <a:noAutofit/>
          </a:bodyPr>
          <a:lstStyle/>
          <a:p>
            <a:pPr marL="0" marR="0" lvl="0" indent="0" algn="l" rtl="0">
              <a:lnSpc>
                <a:spcPct val="90000"/>
              </a:lnSpc>
              <a:spcBef>
                <a:spcPts val="0"/>
              </a:spcBef>
              <a:buClr>
                <a:schemeClr val="accent1"/>
              </a:buClr>
              <a:buSzPct val="25000"/>
              <a:buFont typeface="Calibri"/>
              <a:buNone/>
            </a:pPr>
            <a:r>
              <a:rPr lang="en-AU" sz="4400" b="0" i="0" u="none" strike="noStrike" cap="none" dirty="0">
                <a:solidFill>
                  <a:schemeClr val="accent1"/>
                </a:solidFill>
                <a:latin typeface="Calibri"/>
                <a:ea typeface="Calibri"/>
                <a:cs typeface="Calibri"/>
                <a:sym typeface="Calibri"/>
              </a:rPr>
              <a:t>Professional Learning Modules</a:t>
            </a:r>
          </a:p>
        </p:txBody>
      </p:sp>
      <p:sp>
        <p:nvSpPr>
          <p:cNvPr id="405" name="Shape 405"/>
          <p:cNvSpPr txBox="1">
            <a:spLocks noGrp="1"/>
          </p:cNvSpPr>
          <p:nvPr>
            <p:ph type="body" idx="1"/>
          </p:nvPr>
        </p:nvSpPr>
        <p:spPr>
          <a:prstGeom prst="rect">
            <a:avLst/>
          </a:prstGeom>
          <a:noFill/>
          <a:ln>
            <a:noFill/>
          </a:ln>
        </p:spPr>
        <p:txBody>
          <a:bodyPr wrap="square" lIns="91400" tIns="91400" rIns="91400" bIns="91400" anchor="t" anchorCtr="0">
            <a:noAutofit/>
          </a:bodyPr>
          <a:lstStyle/>
          <a:p>
            <a:pPr marL="0" marR="0" lvl="0" indent="0" algn="l" rtl="0">
              <a:lnSpc>
                <a:spcPct val="90000"/>
              </a:lnSpc>
              <a:spcBef>
                <a:spcPts val="0"/>
              </a:spcBef>
              <a:spcAft>
                <a:spcPts val="0"/>
              </a:spcAft>
              <a:buClr>
                <a:schemeClr val="dk1"/>
              </a:buClr>
              <a:buSzPct val="25000"/>
              <a:buFont typeface="Arial"/>
              <a:buNone/>
            </a:pPr>
            <a:r>
              <a:rPr lang="en-AU" sz="2800" b="0" i="0" u="none" strike="noStrike" cap="none" dirty="0">
                <a:solidFill>
                  <a:schemeClr val="dk1"/>
                </a:solidFill>
                <a:latin typeface="Calibri"/>
                <a:ea typeface="Calibri"/>
                <a:cs typeface="Calibri"/>
                <a:sym typeface="Calibri"/>
              </a:rPr>
              <a:t>Resources to support in-school leaders to address key issues and themes in the teaching and learning of mathematics through collegial professional learning programs. </a:t>
            </a:r>
          </a:p>
        </p:txBody>
      </p:sp>
      <p:sp>
        <p:nvSpPr>
          <p:cNvPr id="3" name="Slide Number Placeholder 2"/>
          <p:cNvSpPr>
            <a:spLocks noGrp="1"/>
          </p:cNvSpPr>
          <p:nvPr>
            <p:ph type="sldNum" idx="12"/>
          </p:nvPr>
        </p:nvSpPr>
        <p:spPr/>
        <p:txBody>
          <a:bodyPr/>
          <a:lstStyle/>
          <a:p>
            <a:pPr algn="r">
              <a:buSzPct val="25000"/>
            </a:pPr>
            <a:fld id="{00000000-1234-1234-1234-123412341234}" type="slidenum">
              <a:rPr lang="en-AU" smtClean="0">
                <a:latin typeface="Calibri"/>
                <a:ea typeface="Calibri"/>
                <a:cs typeface="Calibri"/>
                <a:sym typeface="Calibri"/>
              </a:rPr>
              <a:pPr algn="r">
                <a:buSzPct val="25000"/>
              </a:pPr>
              <a:t>8</a:t>
            </a:fld>
            <a:endParaRPr lang="en-AU" dirty="0">
              <a:latin typeface="Calibri"/>
              <a:ea typeface="Calibri"/>
              <a:cs typeface="Calibri"/>
              <a:sym typeface="Calibri"/>
            </a:endParaRPr>
          </a:p>
        </p:txBody>
      </p:sp>
    </p:spTree>
    <p:extLst>
      <p:ext uri="{BB962C8B-B14F-4D97-AF65-F5344CB8AC3E}">
        <p14:creationId xmlns:p14="http://schemas.microsoft.com/office/powerpoint/2010/main" val="2524154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11"/>
        <p:cNvGrpSpPr/>
        <p:nvPr/>
      </p:nvGrpSpPr>
      <p:grpSpPr>
        <a:xfrm>
          <a:off x="0" y="0"/>
          <a:ext cx="0" cy="0"/>
          <a:chOff x="0" y="0"/>
          <a:chExt cx="0" cy="0"/>
        </a:xfrm>
      </p:grpSpPr>
      <p:sp>
        <p:nvSpPr>
          <p:cNvPr id="412" name="Shape 412"/>
          <p:cNvSpPr txBox="1">
            <a:spLocks noGrp="1"/>
          </p:cNvSpPr>
          <p:nvPr>
            <p:ph type="title"/>
          </p:nvPr>
        </p:nvSpPr>
        <p:spPr>
          <a:xfrm>
            <a:off x="936000" y="720000"/>
            <a:ext cx="7920000" cy="899998"/>
          </a:xfrm>
          <a:prstGeom prst="rect">
            <a:avLst/>
          </a:prstGeom>
          <a:noFill/>
          <a:ln>
            <a:noFill/>
          </a:ln>
        </p:spPr>
        <p:txBody>
          <a:bodyPr wrap="square" lIns="91400" tIns="91400" rIns="91400" bIns="91400" anchor="t" anchorCtr="0">
            <a:noAutofit/>
          </a:bodyPr>
          <a:lstStyle/>
          <a:p>
            <a:pPr marL="0" marR="0" lvl="0" indent="0" algn="l" rtl="0">
              <a:lnSpc>
                <a:spcPct val="90000"/>
              </a:lnSpc>
              <a:spcBef>
                <a:spcPts val="0"/>
              </a:spcBef>
              <a:buClr>
                <a:schemeClr val="accent1"/>
              </a:buClr>
              <a:buSzPct val="25000"/>
              <a:buFont typeface="Calibri"/>
              <a:buNone/>
            </a:pPr>
            <a:r>
              <a:rPr lang="en-AU" sz="4400" b="0" i="0" u="none" strike="noStrike" cap="none" dirty="0">
                <a:solidFill>
                  <a:schemeClr val="accent1"/>
                </a:solidFill>
                <a:latin typeface="Calibri"/>
                <a:ea typeface="Calibri"/>
                <a:cs typeface="Calibri"/>
                <a:sym typeface="Calibri"/>
              </a:rPr>
              <a:t>Professional Learning Modules</a:t>
            </a:r>
          </a:p>
        </p:txBody>
      </p:sp>
      <p:graphicFrame>
        <p:nvGraphicFramePr>
          <p:cNvPr id="414" name="Shape 414"/>
          <p:cNvGraphicFramePr/>
          <p:nvPr/>
        </p:nvGraphicFramePr>
        <p:xfrm>
          <a:off x="969509" y="1436683"/>
          <a:ext cx="10091800" cy="4383995"/>
        </p:xfrm>
        <a:graphic>
          <a:graphicData uri="http://schemas.openxmlformats.org/drawingml/2006/table">
            <a:tbl>
              <a:tblPr>
                <a:noFill/>
                <a:tableStyleId>{46CEF58C-BFBF-4BC6-9215-FD3EFBF3C57B}</a:tableStyleId>
              </a:tblPr>
              <a:tblGrid>
                <a:gridCol w="2522950">
                  <a:extLst>
                    <a:ext uri="{9D8B030D-6E8A-4147-A177-3AD203B41FA5}">
                      <a16:colId xmlns:a16="http://schemas.microsoft.com/office/drawing/2014/main" xmlns="" val="20000"/>
                    </a:ext>
                  </a:extLst>
                </a:gridCol>
                <a:gridCol w="2522950">
                  <a:extLst>
                    <a:ext uri="{9D8B030D-6E8A-4147-A177-3AD203B41FA5}">
                      <a16:colId xmlns:a16="http://schemas.microsoft.com/office/drawing/2014/main" xmlns="" val="20001"/>
                    </a:ext>
                  </a:extLst>
                </a:gridCol>
                <a:gridCol w="2522950">
                  <a:extLst>
                    <a:ext uri="{9D8B030D-6E8A-4147-A177-3AD203B41FA5}">
                      <a16:colId xmlns:a16="http://schemas.microsoft.com/office/drawing/2014/main" xmlns="" val="20002"/>
                    </a:ext>
                  </a:extLst>
                </a:gridCol>
                <a:gridCol w="2522950">
                  <a:extLst>
                    <a:ext uri="{9D8B030D-6E8A-4147-A177-3AD203B41FA5}">
                      <a16:colId xmlns:a16="http://schemas.microsoft.com/office/drawing/2014/main" xmlns="" val="20003"/>
                    </a:ext>
                  </a:extLst>
                </a:gridCol>
              </a:tblGrid>
              <a:tr h="2174225">
                <a:tc>
                  <a:txBody>
                    <a:bodyPr/>
                    <a:lstStyle/>
                    <a:p>
                      <a:pPr marL="0" marR="0" lvl="0" indent="0" algn="l" rtl="0">
                        <a:spcBef>
                          <a:spcPts val="0"/>
                        </a:spcBef>
                        <a:spcAft>
                          <a:spcPts val="0"/>
                        </a:spcAft>
                        <a:buClr>
                          <a:schemeClr val="dk1"/>
                        </a:buClr>
                        <a:buSzPct val="25000"/>
                        <a:buFont typeface="Calibri"/>
                        <a:buNone/>
                      </a:pPr>
                      <a:r>
                        <a:rPr lang="en-AU" sz="1900" u="none" strike="noStrike" cap="none">
                          <a:latin typeface="Calibri"/>
                          <a:ea typeface="Calibri"/>
                          <a:cs typeface="Calibri"/>
                          <a:sym typeface="Calibri"/>
                        </a:rPr>
                        <a:t>PLM 1: </a:t>
                      </a:r>
                      <a:r>
                        <a:rPr lang="en-AU" sz="1900" i="1" u="none" strike="noStrike" cap="none">
                          <a:latin typeface="Calibri"/>
                          <a:ea typeface="Calibri"/>
                          <a:cs typeface="Calibri"/>
                          <a:sym typeface="Calibri"/>
                        </a:rPr>
                        <a:t>reSolve: Mathematics by Inquiry</a:t>
                      </a:r>
                    </a:p>
                    <a:p>
                      <a:pPr marL="0" marR="0" lvl="0" indent="0" algn="l" rtl="0">
                        <a:spcBef>
                          <a:spcPts val="0"/>
                        </a:spcBef>
                        <a:buClr>
                          <a:schemeClr val="dk1"/>
                        </a:buClr>
                        <a:buSzPct val="25000"/>
                        <a:buFont typeface="Calibri"/>
                        <a:buNone/>
                      </a:pPr>
                      <a:r>
                        <a:rPr lang="en-AU" sz="1900" u="none" strike="noStrike" cap="none">
                          <a:latin typeface="Calibri"/>
                          <a:ea typeface="Calibri"/>
                          <a:cs typeface="Calibri"/>
                          <a:sym typeface="Calibri"/>
                        </a:rPr>
                        <a:t>Introducing the reSolve Protocol and some of the resources</a:t>
                      </a:r>
                    </a:p>
                  </a:txBody>
                  <a:tcPr marL="91425" marR="91425" marT="91425" marB="91425"/>
                </a:tc>
                <a:tc>
                  <a:txBody>
                    <a:bodyPr/>
                    <a:lstStyle/>
                    <a:p>
                      <a:pPr marL="0" marR="0" lvl="0" indent="0" algn="l" rtl="0">
                        <a:spcBef>
                          <a:spcPts val="0"/>
                        </a:spcBef>
                        <a:buClr>
                          <a:schemeClr val="dk1"/>
                        </a:buClr>
                        <a:buSzPct val="25000"/>
                        <a:buFont typeface="Calibri"/>
                        <a:buNone/>
                      </a:pPr>
                      <a:r>
                        <a:rPr lang="en-AU" sz="1900" u="none" strike="noStrike" cap="none">
                          <a:solidFill>
                            <a:srgbClr val="FF0000"/>
                          </a:solidFill>
                          <a:latin typeface="Calibri"/>
                          <a:ea typeface="Calibri"/>
                          <a:cs typeface="Calibri"/>
                          <a:sym typeface="Calibri"/>
                        </a:rPr>
                        <a:t>PLM 2: Mathematical purpose and potential</a:t>
                      </a:r>
                    </a:p>
                  </a:txBody>
                  <a:tcPr marL="91425" marR="91425" marT="91425" marB="91425"/>
                </a:tc>
                <a:tc>
                  <a:txBody>
                    <a:bodyPr/>
                    <a:lstStyle/>
                    <a:p>
                      <a:pPr marL="0" marR="0" lvl="0" indent="0" algn="l" rtl="0">
                        <a:spcBef>
                          <a:spcPts val="0"/>
                        </a:spcBef>
                        <a:buClr>
                          <a:schemeClr val="dk1"/>
                        </a:buClr>
                        <a:buSzPct val="25000"/>
                        <a:buFont typeface="Calibri"/>
                        <a:buNone/>
                      </a:pPr>
                      <a:r>
                        <a:rPr lang="en-AU" sz="1900" u="none" strike="noStrike" cap="none">
                          <a:latin typeface="Calibri"/>
                          <a:ea typeface="Calibri"/>
                          <a:cs typeface="Calibri"/>
                          <a:sym typeface="Calibri"/>
                        </a:rPr>
                        <a:t>PLM 3: Including all students in mathematics learning experiences</a:t>
                      </a:r>
                    </a:p>
                  </a:txBody>
                  <a:tcPr marL="91425" marR="91425" marT="91425" marB="91425"/>
                </a:tc>
                <a:tc>
                  <a:txBody>
                    <a:bodyPr/>
                    <a:lstStyle/>
                    <a:p>
                      <a:pPr marL="0" marR="0" lvl="0" indent="0" algn="l" rtl="0">
                        <a:spcBef>
                          <a:spcPts val="0"/>
                        </a:spcBef>
                        <a:buClr>
                          <a:schemeClr val="dk1"/>
                        </a:buClr>
                        <a:buSzPct val="25000"/>
                        <a:buFont typeface="Calibri"/>
                        <a:buNone/>
                      </a:pPr>
                      <a:r>
                        <a:rPr lang="en-AU" sz="1900" u="none" strike="noStrike" cap="none">
                          <a:latin typeface="Calibri"/>
                          <a:ea typeface="Calibri"/>
                          <a:cs typeface="Calibri"/>
                          <a:sym typeface="Calibri"/>
                        </a:rPr>
                        <a:t>PLM 4: The role of challenging mathematical experiences in activating thinking of all students.</a:t>
                      </a:r>
                    </a:p>
                  </a:txBody>
                  <a:tcPr marL="91425" marR="91425" marT="91425" marB="91425"/>
                </a:tc>
                <a:extLst>
                  <a:ext uri="{0D108BD9-81ED-4DB2-BD59-A6C34878D82A}">
                    <a16:rowId xmlns:a16="http://schemas.microsoft.com/office/drawing/2014/main" xmlns="" val="10000"/>
                  </a:ext>
                </a:extLst>
              </a:tr>
              <a:tr h="2098375">
                <a:tc>
                  <a:txBody>
                    <a:bodyPr/>
                    <a:lstStyle/>
                    <a:p>
                      <a:pPr marL="0" marR="0" lvl="0" indent="0" algn="l" rtl="0">
                        <a:spcBef>
                          <a:spcPts val="0"/>
                        </a:spcBef>
                        <a:buClr>
                          <a:schemeClr val="dk1"/>
                        </a:buClr>
                        <a:buSzPct val="25000"/>
                        <a:buFont typeface="Calibri"/>
                        <a:buNone/>
                      </a:pPr>
                      <a:r>
                        <a:rPr lang="en-AU" sz="1900" u="none" strike="noStrike" cap="none">
                          <a:latin typeface="Calibri"/>
                          <a:ea typeface="Calibri"/>
                          <a:cs typeface="Calibri"/>
                          <a:sym typeface="Calibri"/>
                        </a:rPr>
                        <a:t>PLM 5: Using student strategies and solutions as part of inquiry learning in mathematics</a:t>
                      </a:r>
                    </a:p>
                  </a:txBody>
                  <a:tcPr marL="91425" marR="91425" marT="91425" marB="91425"/>
                </a:tc>
                <a:tc>
                  <a:txBody>
                    <a:bodyPr/>
                    <a:lstStyle/>
                    <a:p>
                      <a:pPr marL="0" marR="0" lvl="0" indent="0" algn="l" rtl="0">
                        <a:spcBef>
                          <a:spcPts val="0"/>
                        </a:spcBef>
                        <a:buClr>
                          <a:schemeClr val="dk1"/>
                        </a:buClr>
                        <a:buSzPct val="25000"/>
                        <a:buFont typeface="Calibri"/>
                        <a:buNone/>
                      </a:pPr>
                      <a:r>
                        <a:rPr lang="en-AU" sz="1900" u="none" strike="noStrike" cap="none">
                          <a:latin typeface="Calibri"/>
                          <a:ea typeface="Calibri"/>
                          <a:cs typeface="Calibri"/>
                          <a:sym typeface="Calibri"/>
                        </a:rPr>
                        <a:t>PLM 6: Leading the incorporation of inquiry approaches into mathematics teaching repertoires: A workshop for current and potential leaders</a:t>
                      </a:r>
                    </a:p>
                  </a:txBody>
                  <a:tcPr marL="91425" marR="91425" marT="91425" marB="91425"/>
                </a:tc>
                <a:tc>
                  <a:txBody>
                    <a:bodyPr/>
                    <a:lstStyle/>
                    <a:p>
                      <a:pPr marL="0" marR="0" lvl="0" indent="0" algn="l" rtl="0">
                        <a:spcBef>
                          <a:spcPts val="0"/>
                        </a:spcBef>
                        <a:spcAft>
                          <a:spcPts val="0"/>
                        </a:spcAft>
                        <a:buClr>
                          <a:schemeClr val="dk1"/>
                        </a:buClr>
                        <a:buSzPct val="25000"/>
                        <a:buFont typeface="Calibri"/>
                        <a:buNone/>
                      </a:pPr>
                      <a:r>
                        <a:rPr lang="en-AU" sz="1900" u="none" strike="noStrike" cap="none">
                          <a:latin typeface="Calibri"/>
                          <a:ea typeface="Calibri"/>
                          <a:cs typeface="Calibri"/>
                          <a:sym typeface="Calibri"/>
                        </a:rPr>
                        <a:t>PLM 7: Activating mathematical thinking then consolidating learning</a:t>
                      </a:r>
                    </a:p>
                  </a:txBody>
                  <a:tcPr marL="91425" marR="91425" marT="91425" marB="91425"/>
                </a:tc>
                <a:tc>
                  <a:txBody>
                    <a:bodyPr/>
                    <a:lstStyle/>
                    <a:p>
                      <a:pPr marL="0" marR="0" lvl="0" indent="0" algn="l" rtl="0">
                        <a:spcBef>
                          <a:spcPts val="0"/>
                        </a:spcBef>
                        <a:buClr>
                          <a:schemeClr val="dk1"/>
                        </a:buClr>
                        <a:buSzPct val="25000"/>
                        <a:buFont typeface="Calibri"/>
                        <a:buNone/>
                      </a:pPr>
                      <a:r>
                        <a:rPr lang="en-AU" sz="1900" u="none" strike="noStrike" cap="none">
                          <a:latin typeface="Calibri"/>
                          <a:ea typeface="Calibri"/>
                          <a:cs typeface="Calibri"/>
                          <a:sym typeface="Calibri"/>
                        </a:rPr>
                        <a:t>PLM 8: </a:t>
                      </a:r>
                      <a:r>
                        <a:rPr lang="en-AU" sz="1900" u="none" strike="noStrike" cap="none">
                          <a:solidFill>
                            <a:schemeClr val="dk1"/>
                          </a:solidFill>
                          <a:latin typeface="Calibri"/>
                          <a:ea typeface="Calibri"/>
                          <a:cs typeface="Calibri"/>
                          <a:sym typeface="Calibri"/>
                        </a:rPr>
                        <a:t>Adapting existing inquiry resources and creating your own</a:t>
                      </a:r>
                    </a:p>
                  </a:txBody>
                  <a:tcPr marL="91425" marR="91425" marT="91425" marB="91425"/>
                </a:tc>
                <a:extLst>
                  <a:ext uri="{0D108BD9-81ED-4DB2-BD59-A6C34878D82A}">
                    <a16:rowId xmlns:a16="http://schemas.microsoft.com/office/drawing/2014/main" xmlns="" val="10001"/>
                  </a:ext>
                </a:extLst>
              </a:tr>
            </a:tbl>
          </a:graphicData>
        </a:graphic>
      </p:graphicFrame>
      <p:sp>
        <p:nvSpPr>
          <p:cNvPr id="3" name="Slide Number Placeholder 2"/>
          <p:cNvSpPr>
            <a:spLocks noGrp="1"/>
          </p:cNvSpPr>
          <p:nvPr>
            <p:ph type="sldNum" idx="12"/>
          </p:nvPr>
        </p:nvSpPr>
        <p:spPr/>
        <p:txBody>
          <a:bodyPr/>
          <a:lstStyle/>
          <a:p>
            <a:pPr algn="r">
              <a:buSzPct val="25000"/>
            </a:pPr>
            <a:fld id="{00000000-1234-1234-1234-123412341234}" type="slidenum">
              <a:rPr lang="en-AU" smtClean="0">
                <a:latin typeface="Calibri"/>
                <a:ea typeface="Calibri"/>
                <a:cs typeface="Calibri"/>
                <a:sym typeface="Calibri"/>
              </a:rPr>
              <a:pPr algn="r">
                <a:buSzPct val="25000"/>
              </a:pPr>
              <a:t>9</a:t>
            </a:fld>
            <a:endParaRPr lang="en-AU" dirty="0">
              <a:latin typeface="Calibri"/>
              <a:ea typeface="Calibri"/>
              <a:cs typeface="Calibri"/>
              <a:sym typeface="Calibri"/>
            </a:endParaRPr>
          </a:p>
        </p:txBody>
      </p:sp>
    </p:spTree>
    <p:extLst>
      <p:ext uri="{BB962C8B-B14F-4D97-AF65-F5344CB8AC3E}">
        <p14:creationId xmlns:p14="http://schemas.microsoft.com/office/powerpoint/2010/main" val="1651488926"/>
      </p:ext>
    </p:extLst>
  </p:cSld>
  <p:clrMapOvr>
    <a:masterClrMapping/>
  </p:clrMapOvr>
</p:sld>
</file>

<file path=ppt/theme/theme1.xml><?xml version="1.0" encoding="utf-8"?>
<a:theme xmlns:a="http://schemas.openxmlformats.org/drawingml/2006/main" name="2_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12637</TotalTime>
  <Words>396</Words>
  <Application>Microsoft Macintosh PowerPoint</Application>
  <PresentationFormat>Widescreen</PresentationFormat>
  <Paragraphs>66</Paragraphs>
  <Slides>11</Slides>
  <Notes>11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11</vt:i4>
      </vt:variant>
    </vt:vector>
  </HeadingPairs>
  <TitlesOfParts>
    <vt:vector size="15" baseType="lpstr">
      <vt:lpstr>Calibri</vt:lpstr>
      <vt:lpstr>Arial</vt:lpstr>
      <vt:lpstr>2_Office Theme</vt:lpstr>
      <vt:lpstr>1_Office Theme</vt:lpstr>
      <vt:lpstr>PowerPoint Presentation</vt:lpstr>
      <vt:lpstr>Overview of the reSolve: Mathematics by Inquiry Project   </vt:lpstr>
      <vt:lpstr>The reSolve Protocol is the driver for all that the project is about, and does.</vt:lpstr>
      <vt:lpstr>Classroom Resources</vt:lpstr>
      <vt:lpstr>Classroom Resources</vt:lpstr>
      <vt:lpstr>Special Topics</vt:lpstr>
      <vt:lpstr>Special Topics </vt:lpstr>
      <vt:lpstr>Professional Learning Modules</vt:lpstr>
      <vt:lpstr>Professional Learning Modules</vt:lpstr>
      <vt:lpstr>reSolve Champions</vt:lpstr>
      <vt:lpstr>PowerPoint Presentation</vt:lpstr>
    </vt:vector>
  </TitlesOfParts>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Ruqiyah Patel</dc:creator>
  <cp:lastModifiedBy>Matt Skoss</cp:lastModifiedBy>
  <cp:revision>76</cp:revision>
  <cp:lastPrinted>2017-09-28T05:14:09Z</cp:lastPrinted>
  <dcterms:modified xsi:type="dcterms:W3CDTF">2017-10-17T22:31:29Z</dcterms:modified>
</cp:coreProperties>
</file>